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6" r:id="rId2"/>
    <p:sldId id="258" r:id="rId3"/>
    <p:sldId id="259" r:id="rId4"/>
    <p:sldId id="281" r:id="rId5"/>
    <p:sldId id="283" r:id="rId6"/>
    <p:sldId id="282" r:id="rId7"/>
    <p:sldId id="270" r:id="rId8"/>
    <p:sldId id="271" r:id="rId9"/>
    <p:sldId id="277" r:id="rId10"/>
    <p:sldId id="276" r:id="rId11"/>
  </p:sldIdLst>
  <p:sldSz cx="9144000" cy="5143500" type="screen16x9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3737FF"/>
    <a:srgbClr val="0000E6"/>
    <a:srgbClr val="7DC7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2" d="100"/>
          <a:sy n="102" d="100"/>
        </p:scale>
        <p:origin x="898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页眉占位符 1"/>
          <p:cNvSpPr>
            <a:spLocks noGrp="1" noChangeArrowheads="1"/>
          </p:cNvSpPr>
          <p:nvPr>
            <p:ph type="hdr" sz="quarter" idx="4294967295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smtClean="0"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2051" name="日期占位符 2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mtClean="0"/>
            </a:lvl1pPr>
          </a:lstStyle>
          <a:p>
            <a:pPr>
              <a:defRPr/>
            </a:pPr>
            <a:fld id="{09B84E17-9B88-4910-8E7E-F73ABE82E504}" type="datetime1">
              <a:rPr lang="zh-CN" altLang="en-US"/>
              <a:pPr>
                <a:defRPr/>
              </a:pPr>
              <a:t>2019/12/2</a:t>
            </a:fld>
            <a:endParaRPr lang="zh-CN" altLang="en-US" sz="1200"/>
          </a:p>
        </p:txBody>
      </p:sp>
      <p:sp>
        <p:nvSpPr>
          <p:cNvPr id="22532" name="幻灯片图像占位符 3"/>
          <p:cNvSpPr>
            <a:spLocks noGrp="1" noRot="1" noChangeAspect="1" noChangeArrowheads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2053" name="备注占位符 4"/>
          <p:cNvSpPr>
            <a:spLocks noGrp="1" noRot="1" noChangeAspect="1" noChangeArrowheads="1"/>
          </p:cNvSpPr>
          <p:nvPr/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defTabSz="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defTabSz="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2pPr>
            <a:lvl3pPr defTabSz="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defTabSz="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defTabSz="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457200" defTabSz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6pPr>
            <a:lvl7pPr marL="914400" defTabSz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7pPr>
            <a:lvl8pPr marL="1371600" defTabSz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8pPr>
            <a:lvl9pPr marL="1828800" defTabSz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buFontTx/>
              <a:buNone/>
              <a:defRPr/>
            </a:pPr>
            <a:r>
              <a:rPr lang="zh-CN" altLang="zh-CN"/>
              <a:t>单击此处编辑母版文本样式</a:t>
            </a:r>
          </a:p>
          <a:p>
            <a:pPr>
              <a:buFontTx/>
              <a:buNone/>
              <a:defRPr/>
            </a:pPr>
            <a:r>
              <a:rPr lang="zh-CN" altLang="zh-CN"/>
              <a:t>第二级</a:t>
            </a:r>
          </a:p>
          <a:p>
            <a:pPr>
              <a:buFontTx/>
              <a:buNone/>
              <a:defRPr/>
            </a:pPr>
            <a:r>
              <a:rPr lang="zh-CN" altLang="zh-CN"/>
              <a:t>第三级</a:t>
            </a:r>
          </a:p>
          <a:p>
            <a:pPr>
              <a:buFontTx/>
              <a:buNone/>
              <a:defRPr/>
            </a:pPr>
            <a:r>
              <a:rPr lang="zh-CN" altLang="zh-CN"/>
              <a:t>第四级</a:t>
            </a:r>
          </a:p>
          <a:p>
            <a:pPr>
              <a:buFontTx/>
              <a:buNone/>
              <a:defRPr/>
            </a:pPr>
            <a:r>
              <a:rPr lang="zh-CN" altLang="zh-CN"/>
              <a:t>第五级</a:t>
            </a:r>
          </a:p>
        </p:txBody>
      </p:sp>
      <p:sp>
        <p:nvSpPr>
          <p:cNvPr id="2054" name="页脚占位符 5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smtClean="0"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2055" name="灯片编号占位符 6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/>
            </a:lvl1pPr>
          </a:lstStyle>
          <a:p>
            <a:fld id="{43AF3881-61BA-47B4-A53E-CB0ADFF2C37F}" type="slidenum">
              <a:rPr lang="zh-CN" altLang="en-US"/>
              <a:pPr/>
              <a:t>‹#›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1951744344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8613"/>
            <a:ext cx="7772400" cy="11017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2B7EA6-11F1-4992-AE3B-84DC136CE43F}" type="datetime1">
              <a:rPr lang="zh-CN" altLang="en-US"/>
              <a:pPr>
                <a:defRPr/>
              </a:pPr>
              <a:t>2019/12/2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615FEE9-2634-48D4-BB24-64A18A451B84}" type="slidenum">
              <a:rPr lang="zh-CN" altLang="en-US"/>
              <a:pPr/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6252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00B9F7F-DBF0-4079-AAE9-4079ACD35328}" type="datetime1">
              <a:rPr lang="zh-CN" altLang="en-US"/>
              <a:pPr>
                <a:defRPr/>
              </a:pPr>
              <a:t>2019/12/2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409FA45-9FD9-42C7-B819-622BB3C27BBB}" type="slidenum">
              <a:rPr lang="zh-CN" altLang="en-US"/>
              <a:pPr/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67521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785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691FD0A-9B70-4CD6-81C3-944CCDD538CE}" type="datetime1">
              <a:rPr lang="zh-CN" altLang="en-US"/>
              <a:pPr>
                <a:defRPr/>
              </a:pPr>
              <a:t>2019/12/2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C3BBDB2-DD52-4F2A-87F9-E949FE98B03F}" type="slidenum">
              <a:rPr lang="zh-CN" altLang="en-US"/>
              <a:pPr/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57547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6B6C98E-26B7-4118-9276-BDE27F4631E3}" type="datetime1">
              <a:rPr lang="zh-CN" altLang="en-US"/>
              <a:pPr>
                <a:defRPr/>
              </a:pPr>
              <a:t>2019/12/2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104FDD-061D-4158-A4F5-A6BA689BD199}" type="slidenum">
              <a:rPr lang="zh-CN" altLang="en-US"/>
              <a:pPr/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09175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5"/>
            <a:ext cx="7772400" cy="10223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79638"/>
            <a:ext cx="7772400" cy="112553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93D6337-E786-4778-9493-502B21443DDB}" type="datetime1">
              <a:rPr lang="zh-CN" altLang="en-US"/>
              <a:pPr>
                <a:defRPr/>
              </a:pPr>
              <a:t>2019/12/2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620386-0F3E-4AE9-ACAC-6223411D9036}" type="slidenum">
              <a:rPr lang="zh-CN" altLang="en-US"/>
              <a:pPr/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5197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236E869-2D3A-4860-9A98-0F75C1C5BB65}" type="datetime1">
              <a:rPr lang="zh-CN" altLang="en-US"/>
              <a:pPr>
                <a:defRPr/>
              </a:pPr>
              <a:t>2019/12/2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3A91783-F219-4F26-A402-E3D29645643D}" type="slidenum">
              <a:rPr lang="zh-CN" altLang="en-US"/>
              <a:pPr/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3543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0938"/>
            <a:ext cx="4040188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950"/>
            <a:ext cx="4040188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150938"/>
            <a:ext cx="4041775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1631950"/>
            <a:ext cx="4041775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01DE2E9-DF98-447B-8446-BB707D05D1E5}" type="datetime1">
              <a:rPr lang="zh-CN" altLang="en-US"/>
              <a:pPr>
                <a:defRPr/>
              </a:pPr>
              <a:t>2019/12/2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8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9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E34EBB3-1E8B-40FD-B728-C7E1B3EC5FD9}" type="slidenum">
              <a:rPr lang="zh-CN" altLang="en-US"/>
              <a:pPr/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69039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4777985-29A5-4DF2-973F-78063E9E13F0}" type="datetime1">
              <a:rPr lang="zh-CN" altLang="en-US"/>
              <a:pPr>
                <a:defRPr/>
              </a:pPr>
              <a:t>2019/12/2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4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3AA43C9-B339-4624-AC9B-58F54265C5D9}" type="slidenum">
              <a:rPr lang="zh-CN" altLang="en-US"/>
              <a:pPr/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47972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6C9966C-738F-4C8D-9E16-931C6769A7F4}" type="datetime1">
              <a:rPr lang="zh-CN" altLang="en-US"/>
              <a:pPr>
                <a:defRPr/>
              </a:pPr>
              <a:t>2019/12/2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3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4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363910A-2969-44A2-8A4B-D11A6E205F4A}" type="slidenum">
              <a:rPr lang="zh-CN" altLang="en-US"/>
              <a:pPr/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52082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3008313" cy="87153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43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076325"/>
            <a:ext cx="3008313" cy="35179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342FE11-F339-4A8A-8B74-3152C958C1C7}" type="datetime1">
              <a:rPr lang="zh-CN" altLang="en-US"/>
              <a:pPr>
                <a:defRPr/>
              </a:pPr>
              <a:t>2019/12/2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5FF983D-4BC2-4A93-8694-FDBC5E4EF625}" type="slidenum">
              <a:rPr lang="zh-CN" altLang="en-US"/>
              <a:pPr/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03959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>
              <a:sym typeface="Calibri" pitchFamily="34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900"/>
            <a:ext cx="5486400" cy="6032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3F43648-A0ED-4F82-B157-51AA7DB70030}" type="datetime1">
              <a:rPr lang="zh-CN" altLang="en-US"/>
              <a:pPr>
                <a:defRPr/>
              </a:pPr>
              <a:t>2019/12/2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068A7D1-4F03-443F-9624-01A979F1342A}" type="slidenum">
              <a:rPr lang="zh-CN" altLang="en-US"/>
              <a:pPr/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23980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92D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457200" y="206375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>
                <a:sym typeface="Calibri" panose="020F0502020204030204" pitchFamily="34" charset="0"/>
              </a:rPr>
              <a:t>单击此处编辑母版标题样式</a:t>
            </a:r>
          </a:p>
        </p:txBody>
      </p:sp>
      <p:sp>
        <p:nvSpPr>
          <p:cNvPr id="1027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00150"/>
            <a:ext cx="8229600" cy="339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>
                <a:sym typeface="Calibri" panose="020F0502020204030204" pitchFamily="34" charset="0"/>
              </a:rPr>
              <a:t>单击此处编辑母版文本样式</a:t>
            </a:r>
          </a:p>
          <a:p>
            <a:pPr lvl="1"/>
            <a:r>
              <a:rPr lang="zh-CN" altLang="zh-CN">
                <a:sym typeface="Calibri" panose="020F0502020204030204" pitchFamily="34" charset="0"/>
              </a:rPr>
              <a:t>第二级</a:t>
            </a:r>
          </a:p>
          <a:p>
            <a:pPr lvl="2"/>
            <a:r>
              <a:rPr lang="zh-CN" altLang="zh-CN">
                <a:sym typeface="Calibri" panose="020F0502020204030204" pitchFamily="34" charset="0"/>
              </a:rPr>
              <a:t>第三级</a:t>
            </a:r>
          </a:p>
          <a:p>
            <a:pPr lvl="3"/>
            <a:r>
              <a:rPr lang="zh-CN" altLang="zh-CN">
                <a:sym typeface="Calibri" panose="020F0502020204030204" pitchFamily="34" charset="0"/>
              </a:rPr>
              <a:t>第四级</a:t>
            </a:r>
          </a:p>
          <a:p>
            <a:pPr lvl="4"/>
            <a:r>
              <a:rPr lang="zh-CN" altLang="zh-CN">
                <a:sym typeface="Calibri" panose="020F0502020204030204" pitchFamily="34" charset="0"/>
              </a:rPr>
              <a:t>第五级</a:t>
            </a:r>
          </a:p>
        </p:txBody>
      </p:sp>
      <p:sp>
        <p:nvSpPr>
          <p:cNvPr id="1028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4767263"/>
            <a:ext cx="21336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 smtClean="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FC94BA99-7971-4792-BC55-B36659FF592F}" type="datetime1">
              <a:rPr lang="zh-CN" altLang="en-US"/>
              <a:pPr>
                <a:defRPr/>
              </a:pPr>
              <a:t>2019/12/2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1029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4767263"/>
            <a:ext cx="28956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 smtClean="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1030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4767263"/>
            <a:ext cx="21336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6730E6FD-9352-4317-B9EE-05C56FB3B0B5}" type="slidenum">
              <a:rPr lang="zh-CN" altLang="en-US"/>
              <a:pPr/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/>
  <p:txStyles>
    <p:titleStyle>
      <a:lvl1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  <a:sym typeface="Calibri" panose="020F0502020204030204" pitchFamily="34" charset="0"/>
        </a:defRPr>
      </a:lvl1pPr>
      <a:lvl2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  <a:sym typeface="Calibri" panose="020F0502020204030204" pitchFamily="34" charset="0"/>
        </a:defRPr>
      </a:lvl2pPr>
      <a:lvl3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  <a:sym typeface="Calibri" panose="020F0502020204030204" pitchFamily="34" charset="0"/>
        </a:defRPr>
      </a:lvl3pPr>
      <a:lvl4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  <a:sym typeface="Calibri" panose="020F0502020204030204" pitchFamily="34" charset="0"/>
        </a:defRPr>
      </a:lvl4pPr>
      <a:lvl5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  <a:sym typeface="Calibri" panose="020F0502020204030204" pitchFamily="34" charset="0"/>
        </a:defRPr>
      </a:lvl5pPr>
      <a:lvl6pPr marL="1371600" indent="-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  <a:sym typeface="Calibri" pitchFamily="34" charset="0"/>
        </a:defRPr>
      </a:lvl6pPr>
      <a:lvl7pPr marL="1828800" indent="-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  <a:sym typeface="Calibri" pitchFamily="34" charset="0"/>
        </a:defRPr>
      </a:lvl7pPr>
      <a:lvl8pPr marL="2286000" indent="-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  <a:sym typeface="Calibri" pitchFamily="34" charset="0"/>
        </a:defRPr>
      </a:lvl8pPr>
      <a:lvl9pPr marL="2743200" indent="-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  <a:sym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itchFamily="34" charset="0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itchFamily="34" charset="0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itchFamily="34" charset="0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itchFamily="34" charset="0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microsoft.com/office/2007/relationships/hdphoto" Target="../media/hdphoto3.wdp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5" b="32124"/>
          <a:stretch>
            <a:fillRect/>
          </a:stretch>
        </p:blipFill>
        <p:spPr bwMode="auto">
          <a:xfrm>
            <a:off x="0" y="1045840"/>
            <a:ext cx="9110663" cy="408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1" name="矩形 20"/>
          <p:cNvSpPr>
            <a:spLocks noChangeArrowheads="1"/>
          </p:cNvSpPr>
          <p:nvPr/>
        </p:nvSpPr>
        <p:spPr bwMode="auto">
          <a:xfrm>
            <a:off x="17462" y="59532"/>
            <a:ext cx="9075738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ko-KR" altLang="en-US" sz="4800" b="1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时尚中黑简体" panose="01010104010101010101" pitchFamily="2" charset="-122"/>
              </a:rPr>
              <a:t>당신의 완벽한 여행을 위하여</a:t>
            </a:r>
            <a:endParaRPr lang="zh-CN" altLang="en-US" sz="4800" b="1" dirty="0">
              <a:solidFill>
                <a:srgbClr val="000000"/>
              </a:solidFill>
              <a:latin typeface="나눔스퀘어_ac ExtraBold" panose="020B0600000101010101" pitchFamily="50" charset="-127"/>
              <a:ea typeface="时尚中黑简体" panose="01010104010101010101" pitchFamily="2" charset="-122"/>
              <a:sym typeface="时尚中黑简体" panose="01010104010101010101" pitchFamily="2" charset="-122"/>
            </a:endParaRPr>
          </a:p>
        </p:txBody>
      </p:sp>
      <p:sp>
        <p:nvSpPr>
          <p:cNvPr id="2052" name="矩形 19"/>
          <p:cNvSpPr>
            <a:spLocks noChangeArrowheads="1"/>
          </p:cNvSpPr>
          <p:nvPr/>
        </p:nvSpPr>
        <p:spPr bwMode="auto">
          <a:xfrm>
            <a:off x="2430462" y="891382"/>
            <a:ext cx="4249737" cy="646331"/>
          </a:xfrm>
          <a:prstGeom prst="rect">
            <a:avLst/>
          </a:prstGeom>
          <a:solidFill>
            <a:srgbClr val="C00000">
              <a:alpha val="70000"/>
            </a:srgbClr>
          </a:solidFill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ko-KR" altLang="en-US" dirty="0" err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문알</a:t>
            </a:r>
            <a:r>
              <a:rPr lang="ko-KR" altLang="en-US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7</a:t>
            </a:r>
            <a:r>
              <a:rPr lang="ko-KR" altLang="en-US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조</a:t>
            </a:r>
            <a:r>
              <a:rPr lang="en-US" altLang="ko-KR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dirty="0" err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놀러가조</a:t>
            </a:r>
            <a:r>
              <a:rPr lang="en-US" altLang="ko-KR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</a:p>
          <a:p>
            <a:pPr algn="ctr" eaLnBrk="1" hangingPunct="1"/>
            <a:r>
              <a:rPr lang="en-US" altLang="ko-KR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이예원</a:t>
            </a:r>
            <a:r>
              <a:rPr lang="en-US" altLang="ko-KR" sz="140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, </a:t>
            </a:r>
            <a:r>
              <a:rPr lang="ko-KR" altLang="en-US" sz="1400" dirty="0" err="1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성시연</a:t>
            </a:r>
            <a:r>
              <a:rPr lang="en-US" altLang="ko-KR" sz="140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, </a:t>
            </a:r>
            <a:r>
              <a:rPr lang="ko-KR" altLang="en-US" sz="140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박태희</a:t>
            </a:r>
            <a:r>
              <a:rPr lang="en-US" altLang="ko-KR" sz="140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, </a:t>
            </a:r>
            <a:r>
              <a:rPr lang="ko-KR" altLang="en-US" sz="140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송시준</a:t>
            </a:r>
            <a:r>
              <a:rPr lang="en-US" altLang="ko-KR" sz="140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, </a:t>
            </a:r>
            <a:r>
              <a:rPr lang="ko-KR" altLang="en-US" sz="140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성주환</a:t>
            </a:r>
            <a:endParaRPr lang="zh-CN" altLang="en-US" dirty="0">
              <a:solidFill>
                <a:schemeClr val="bg1"/>
              </a:solidFill>
              <a:latin typeface="나눔스퀘어_ac Light" panose="020B0600000101010101" pitchFamily="50" charset="-12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3925" y="273050"/>
            <a:ext cx="4695825" cy="3424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07" name="矩形 6"/>
          <p:cNvSpPr>
            <a:spLocks noChangeArrowheads="1"/>
          </p:cNvSpPr>
          <p:nvPr/>
        </p:nvSpPr>
        <p:spPr bwMode="auto">
          <a:xfrm>
            <a:off x="69850" y="3581400"/>
            <a:ext cx="907415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4800" b="1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Cavolini" panose="020B0502040204020203" pitchFamily="66" charset="0"/>
                <a:sym typeface="时尚中黑简体" panose="01010104010101010101" pitchFamily="2" charset="-122"/>
              </a:rPr>
              <a:t>Thank You</a:t>
            </a:r>
            <a:endParaRPr lang="zh-CN" altLang="en-US" sz="4800" b="1" dirty="0">
              <a:solidFill>
                <a:srgbClr val="000000"/>
              </a:solidFill>
              <a:latin typeface="나눔스퀘어_ac ExtraBold" panose="020B0600000101010101" pitchFamily="50" charset="-127"/>
              <a:ea typeface="时尚中黑简体" panose="01010104010101010101" pitchFamily="2" charset="-122"/>
              <a:cs typeface="Cavolini" panose="020B0502040204020203" pitchFamily="66" charset="0"/>
              <a:sym typeface="时尚中黑简体" panose="01010104010101010101" pitchFamily="2" charset="-122"/>
            </a:endParaRPr>
          </a:p>
        </p:txBody>
      </p:sp>
      <p:sp>
        <p:nvSpPr>
          <p:cNvPr id="21508" name="矩形 7"/>
          <p:cNvSpPr>
            <a:spLocks noChangeArrowheads="1"/>
          </p:cNvSpPr>
          <p:nvPr/>
        </p:nvSpPr>
        <p:spPr bwMode="auto">
          <a:xfrm>
            <a:off x="2411413" y="4443413"/>
            <a:ext cx="4249737" cy="369332"/>
          </a:xfrm>
          <a:prstGeom prst="rect">
            <a:avLst/>
          </a:prstGeom>
          <a:solidFill>
            <a:srgbClr val="C00000">
              <a:alpha val="70000"/>
            </a:srgbClr>
          </a:solidFill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BBCF74-1F2D-4085-8D9A-8D58480D6D4C}"/>
              </a:ext>
            </a:extLst>
          </p:cNvPr>
          <p:cNvSpPr txBox="1"/>
          <p:nvPr/>
        </p:nvSpPr>
        <p:spPr>
          <a:xfrm>
            <a:off x="3094219" y="4443413"/>
            <a:ext cx="2953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时尚中黑简体" panose="01010104010101010101" pitchFamily="2" charset="-122"/>
              </a:rPr>
              <a:t>이상 </a:t>
            </a:r>
            <a:r>
              <a:rPr lang="ko-KR" altLang="en-US" b="1" dirty="0" err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时尚中黑简体" panose="01010104010101010101" pitchFamily="2" charset="-122"/>
              </a:rPr>
              <a:t>놀러가조</a:t>
            </a:r>
            <a:r>
              <a:rPr lang="en-US" altLang="ko-KR" b="1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时尚中黑简体" panose="01010104010101010101" pitchFamily="2" charset="-122"/>
              </a:rPr>
              <a:t>!</a:t>
            </a:r>
            <a:r>
              <a:rPr lang="ko-KR" altLang="en-US" b="1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时尚中黑简体" panose="01010104010101010101" pitchFamily="2" charset="-122"/>
              </a:rPr>
              <a:t>의 발표였습니다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矩形 1"/>
          <p:cNvSpPr>
            <a:spLocks noChangeArrowheads="1"/>
          </p:cNvSpPr>
          <p:nvPr/>
        </p:nvSpPr>
        <p:spPr bwMode="auto">
          <a:xfrm>
            <a:off x="678149" y="483518"/>
            <a:ext cx="3744913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ko-KR" altLang="en-US" sz="4800" b="1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时尚中黑简体" panose="01010104010101010101" pitchFamily="2" charset="-122"/>
              </a:rPr>
              <a:t>목차</a:t>
            </a:r>
            <a:endParaRPr lang="zh-CN" altLang="en-US" dirty="0">
              <a:latin typeface="나눔스퀘어_ac ExtraBold" panose="020B0600000101010101" pitchFamily="50" charset="-127"/>
            </a:endParaRPr>
          </a:p>
        </p:txBody>
      </p:sp>
      <p:pic>
        <p:nvPicPr>
          <p:cNvPr id="307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475" y="1628775"/>
            <a:ext cx="5364163" cy="3514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矩形 2">
            <a:extLst>
              <a:ext uri="{FF2B5EF4-FFF2-40B4-BE49-F238E27FC236}">
                <a16:creationId xmlns:a16="http://schemas.microsoft.com/office/drawing/2014/main" id="{F313AE80-7D13-4C3E-A2A2-05610BCDB1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82802" y="1563638"/>
            <a:ext cx="4248150" cy="523875"/>
          </a:xfrm>
          <a:prstGeom prst="rect">
            <a:avLst/>
          </a:prstGeom>
          <a:solidFill>
            <a:srgbClr val="C00000">
              <a:alpha val="70000"/>
            </a:srgbClr>
          </a:solidFill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 sz="2800" b="1" dirty="0">
              <a:solidFill>
                <a:schemeClr val="bg1"/>
              </a:solidFill>
              <a:latin typeface="나눔스퀘어_ac Bold" panose="020B0600000101010101" pitchFamily="50" charset="-127"/>
              <a:ea typeface="时尚中黑简体" panose="01010104010101010101" pitchFamily="2" charset="-122"/>
              <a:sym typeface="时尚中黑简体" panose="01010104010101010101" pitchFamily="2" charset="-12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4BC3818-D61F-45BB-BF8A-B36205B1E547}"/>
              </a:ext>
            </a:extLst>
          </p:cNvPr>
          <p:cNvSpPr txBox="1"/>
          <p:nvPr/>
        </p:nvSpPr>
        <p:spPr>
          <a:xfrm>
            <a:off x="5364088" y="206769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EBB4AEE-2EE8-4BD0-9C3C-27F558347360}"/>
              </a:ext>
            </a:extLst>
          </p:cNvPr>
          <p:cNvSpPr txBox="1"/>
          <p:nvPr/>
        </p:nvSpPr>
        <p:spPr>
          <a:xfrm>
            <a:off x="5424256" y="1624821"/>
            <a:ext cx="2435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나눔스퀘어_ac Bold" panose="020B0600000101010101" pitchFamily="50" charset="-127"/>
                <a:ea typeface="时尚中黑简体" panose="01010104010101010101" pitchFamily="2" charset="-122"/>
                <a:sym typeface="时尚中黑简体" panose="01010104010101010101" pitchFamily="2" charset="-122"/>
              </a:rPr>
              <a:t>① </a:t>
            </a:r>
            <a:r>
              <a:rPr lang="ko-KR" altLang="en-US" b="1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时尚中黑简体" panose="01010104010101010101" pitchFamily="2" charset="-122"/>
              </a:rPr>
              <a:t>프로그램 실현 및 설명</a:t>
            </a:r>
            <a:endParaRPr lang="ko-KR" altLang="en-US" dirty="0"/>
          </a:p>
        </p:txBody>
      </p:sp>
      <p:sp>
        <p:nvSpPr>
          <p:cNvPr id="12" name="矩形 2">
            <a:extLst>
              <a:ext uri="{FF2B5EF4-FFF2-40B4-BE49-F238E27FC236}">
                <a16:creationId xmlns:a16="http://schemas.microsoft.com/office/drawing/2014/main" id="{FA9B45D5-F637-42FB-88B6-9D1A2D6847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87147" y="3397291"/>
            <a:ext cx="4248150" cy="523875"/>
          </a:xfrm>
          <a:prstGeom prst="rect">
            <a:avLst/>
          </a:prstGeom>
          <a:solidFill>
            <a:srgbClr val="C00000">
              <a:alpha val="70000"/>
            </a:srgbClr>
          </a:solidFill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 sz="2800" b="1" dirty="0">
              <a:solidFill>
                <a:schemeClr val="bg1"/>
              </a:solidFill>
              <a:latin typeface="나눔스퀘어_ac Bold" panose="020B0600000101010101" pitchFamily="50" charset="-127"/>
              <a:ea typeface="时尚中黑简体" panose="01010104010101010101" pitchFamily="2" charset="-122"/>
              <a:sym typeface="时尚中黑简体" panose="01010104010101010101" pitchFamily="2" charset="-122"/>
            </a:endParaRPr>
          </a:p>
        </p:txBody>
      </p:sp>
      <p:sp>
        <p:nvSpPr>
          <p:cNvPr id="13" name="矩形 2">
            <a:extLst>
              <a:ext uri="{FF2B5EF4-FFF2-40B4-BE49-F238E27FC236}">
                <a16:creationId xmlns:a16="http://schemas.microsoft.com/office/drawing/2014/main" id="{282ED03F-5860-4A54-BFDA-1A72A9619B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82802" y="2498209"/>
            <a:ext cx="4248150" cy="523875"/>
          </a:xfrm>
          <a:prstGeom prst="rect">
            <a:avLst/>
          </a:prstGeom>
          <a:solidFill>
            <a:srgbClr val="C00000">
              <a:alpha val="70000"/>
            </a:srgbClr>
          </a:solidFill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 sz="2800" b="1" dirty="0">
              <a:solidFill>
                <a:schemeClr val="bg1"/>
              </a:solidFill>
              <a:latin typeface="나눔스퀘어_ac Bold" panose="020B0600000101010101" pitchFamily="50" charset="-127"/>
              <a:ea typeface="时尚中黑简体" panose="01010104010101010101" pitchFamily="2" charset="-122"/>
              <a:sym typeface="时尚中黑简体" panose="01010104010101010101" pitchFamily="2" charset="-12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7F347D-2E82-4660-A1D9-76DEFC961074}"/>
              </a:ext>
            </a:extLst>
          </p:cNvPr>
          <p:cNvSpPr txBox="1"/>
          <p:nvPr/>
        </p:nvSpPr>
        <p:spPr>
          <a:xfrm>
            <a:off x="5456453" y="3479081"/>
            <a:ext cx="3531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나눔스퀘어_ac Bold" panose="020B0600000101010101" pitchFamily="50" charset="-127"/>
                <a:ea typeface="时尚中黑简体" panose="01010104010101010101" pitchFamily="2" charset="-122"/>
                <a:sym typeface="时尚中黑简体" panose="01010104010101010101" pitchFamily="2" charset="-122"/>
              </a:rPr>
              <a:t>③ 프로그램의</a:t>
            </a:r>
            <a:r>
              <a:rPr lang="ko-KR" altLang="en-US" b="1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时尚中黑简体" panose="01010104010101010101" pitchFamily="2" charset="-122"/>
              </a:rPr>
              <a:t> 개선사항과 기대효과</a:t>
            </a:r>
            <a:endParaRPr lang="zh-CN" altLang="en-US" dirty="0">
              <a:latin typeface="나눔스퀘어_ac Bold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A6A7A8-67C3-4F4D-B6AD-D1A97E072574}"/>
              </a:ext>
            </a:extLst>
          </p:cNvPr>
          <p:cNvSpPr txBox="1"/>
          <p:nvPr/>
        </p:nvSpPr>
        <p:spPr>
          <a:xfrm>
            <a:off x="4389562" y="2599592"/>
            <a:ext cx="4575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1" hangingPunct="1"/>
            <a:r>
              <a:rPr lang="zh-CN" altLang="en-US" b="1" dirty="0">
                <a:solidFill>
                  <a:schemeClr val="bg1"/>
                </a:solidFill>
                <a:latin typeface="나눔스퀘어_ac Bold" panose="020B0600000101010101" pitchFamily="50" charset="-127"/>
                <a:ea typeface="时尚中黑简体" panose="01010104010101010101" pitchFamily="2" charset="-122"/>
                <a:sym typeface="时尚中黑简体" panose="01010104010101010101" pitchFamily="2" charset="-122"/>
              </a:rPr>
              <a:t>② </a:t>
            </a:r>
            <a:r>
              <a:rPr lang="ko-KR" altLang="en-US" b="1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时尚中黑简体" panose="01010104010101010101" pitchFamily="2" charset="-122"/>
              </a:rPr>
              <a:t>프로그램 목표 및 </a:t>
            </a:r>
            <a:r>
              <a:rPr lang="en-US" altLang="ko-KR" b="1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时尚中黑简体" panose="01010104010101010101" pitchFamily="2" charset="-122"/>
              </a:rPr>
              <a:t> </a:t>
            </a:r>
            <a:r>
              <a:rPr lang="ko-KR" altLang="en-US" b="1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时尚中黑简体" panose="01010104010101010101" pitchFamily="2" charset="-122"/>
              </a:rPr>
              <a:t>의의</a:t>
            </a:r>
            <a:endParaRPr lang="ko-KR" alt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2">
            <a:extLst>
              <a:ext uri="{FF2B5EF4-FFF2-40B4-BE49-F238E27FC236}">
                <a16:creationId xmlns:a16="http://schemas.microsoft.com/office/drawing/2014/main" id="{F9D5491A-0D2C-4BD3-A287-8269FE01E6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3508" y="1059582"/>
            <a:ext cx="8856984" cy="3983381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 sz="2800" b="1" dirty="0">
              <a:solidFill>
                <a:schemeClr val="bg1"/>
              </a:solidFill>
              <a:latin typeface="나눔스퀘어_ac Bold" panose="020B0600000101010101" pitchFamily="50" charset="-127"/>
              <a:ea typeface="时尚中黑简体" panose="01010104010101010101" pitchFamily="2" charset="-122"/>
              <a:sym typeface="时尚中黑简体" panose="01010104010101010101" pitchFamily="2" charset="-122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468" y="3061595"/>
            <a:ext cx="8210550" cy="1346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矩形 2">
            <a:extLst>
              <a:ext uri="{FF2B5EF4-FFF2-40B4-BE49-F238E27FC236}">
                <a16:creationId xmlns:a16="http://schemas.microsoft.com/office/drawing/2014/main" id="{8D540C39-F98D-439C-81C2-15F2C3CF3A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62056" y="51470"/>
            <a:ext cx="144777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ko-KR" altLang="en-US" sz="20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时尚中黑简体" panose="01010104010101010101" pitchFamily="2" charset="-122"/>
              </a:rPr>
              <a:t>기본 틀 형성</a:t>
            </a:r>
            <a:endParaRPr lang="zh-CN" altLang="en-US" sz="2000" dirty="0">
              <a:solidFill>
                <a:schemeClr val="bg1"/>
              </a:solidFill>
              <a:latin typeface="나눔스퀘어_ac ExtraBold" panose="020B0600000101010101" pitchFamily="50" charset="-127"/>
              <a:ea typeface="时尚中黑简体" panose="01010104010101010101" pitchFamily="2" charset="-122"/>
              <a:sym typeface="时尚中黑简体" panose="01010104010101010101" pitchFamily="2" charset="-122"/>
            </a:endParaRPr>
          </a:p>
        </p:txBody>
      </p:sp>
      <p:sp>
        <p:nvSpPr>
          <p:cNvPr id="7" name="矩形 2">
            <a:extLst>
              <a:ext uri="{FF2B5EF4-FFF2-40B4-BE49-F238E27FC236}">
                <a16:creationId xmlns:a16="http://schemas.microsoft.com/office/drawing/2014/main" id="{93A68E97-2853-429D-9D64-0A46F091FD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560" y="339502"/>
            <a:ext cx="3528392" cy="523875"/>
          </a:xfrm>
          <a:prstGeom prst="rect">
            <a:avLst/>
          </a:prstGeom>
          <a:solidFill>
            <a:srgbClr val="3737FF">
              <a:alpha val="61961"/>
            </a:srgbClr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 sz="2800" b="1" dirty="0">
              <a:solidFill>
                <a:schemeClr val="bg1">
                  <a:lumMod val="95000"/>
                </a:schemeClr>
              </a:solidFill>
              <a:latin typeface="나눔스퀘어_ac Bold" panose="020B0600000101010101" pitchFamily="50" charset="-127"/>
              <a:ea typeface="时尚中黑简体" panose="01010104010101010101" pitchFamily="2" charset="-122"/>
              <a:sym typeface="时尚中黑简体" panose="01010104010101010101" pitchFamily="2" charset="-122"/>
            </a:endParaRPr>
          </a:p>
        </p:txBody>
      </p:sp>
      <p:sp>
        <p:nvSpPr>
          <p:cNvPr id="4" name="矩形 6"/>
          <p:cNvSpPr>
            <a:spLocks noChangeArrowheads="1"/>
          </p:cNvSpPr>
          <p:nvPr/>
        </p:nvSpPr>
        <p:spPr bwMode="auto">
          <a:xfrm>
            <a:off x="993774" y="2265363"/>
            <a:ext cx="6818586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3200" b="1" dirty="0">
              <a:solidFill>
                <a:srgbClr val="000000"/>
              </a:solidFill>
              <a:latin typeface="时尚中黑简体" panose="01010104010101010101" pitchFamily="2" charset="-122"/>
              <a:ea typeface="时尚中黑简体" panose="01010104010101010101" pitchFamily="2" charset="-122"/>
              <a:sym typeface="时尚中黑简体" panose="01010104010101010101" pitchFamily="2" charset="-122"/>
            </a:endParaRPr>
          </a:p>
        </p:txBody>
      </p:sp>
      <p:pic>
        <p:nvPicPr>
          <p:cNvPr id="5" name="Picture 8" descr="열기구 일러스트에 대한 이미지 검색결과">
            <a:extLst>
              <a:ext uri="{FF2B5EF4-FFF2-40B4-BE49-F238E27FC236}">
                <a16:creationId xmlns:a16="http://schemas.microsoft.com/office/drawing/2014/main" id="{016B0D50-13F3-4296-AEC8-1CD544EFD8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4126" y="-132414"/>
            <a:ext cx="1447773" cy="1532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2">
            <a:extLst>
              <a:ext uri="{FF2B5EF4-FFF2-40B4-BE49-F238E27FC236}">
                <a16:creationId xmlns:a16="http://schemas.microsoft.com/office/drawing/2014/main" id="{35BC5FF4-ABE9-41DC-8DEC-970CA224A8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5616" y="339502"/>
            <a:ext cx="54006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时尚中黑简体" panose="01010104010101010101" pitchFamily="2" charset="-122"/>
              </a:rPr>
              <a:t>프로그램</a:t>
            </a:r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时尚中黑简体" panose="01010104010101010101" pitchFamily="2" charset="-122"/>
              </a:rPr>
              <a:t>(</a:t>
            </a: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时尚中黑简体" panose="01010104010101010101" pitchFamily="2" charset="-122"/>
              </a:rPr>
              <a:t>코딩</a:t>
            </a:r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时尚中黑简体" panose="01010104010101010101" pitchFamily="2" charset="-122"/>
              </a:rPr>
              <a:t>) </a:t>
            </a: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时尚中黑简体" panose="01010104010101010101" pitchFamily="2" charset="-122"/>
              </a:rPr>
              <a:t>설명</a:t>
            </a:r>
            <a:endParaRPr lang="zh-CN" altLang="en-US" sz="2800" dirty="0">
              <a:solidFill>
                <a:schemeClr val="bg1">
                  <a:lumMod val="95000"/>
                </a:schemeClr>
              </a:solidFill>
              <a:latin typeface="나눔스퀘어_ac ExtraBold" panose="020B0600000101010101" pitchFamily="50" charset="-127"/>
              <a:ea typeface="时尚中黑简体" panose="01010104010101010101" pitchFamily="2" charset="-122"/>
              <a:sym typeface="时尚中黑简体" panose="01010104010101010101" pitchFamily="2" charset="-122"/>
            </a:endParaRPr>
          </a:p>
        </p:txBody>
      </p:sp>
      <p:pic>
        <p:nvPicPr>
          <p:cNvPr id="8" name="Picture 8" descr="열기구 일러스트에 대한 이미지 검색결과">
            <a:extLst>
              <a:ext uri="{FF2B5EF4-FFF2-40B4-BE49-F238E27FC236}">
                <a16:creationId xmlns:a16="http://schemas.microsoft.com/office/drawing/2014/main" id="{4F52180C-0A58-4D4A-BB8C-307A6FA227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32414"/>
            <a:ext cx="1447773" cy="1532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FDFA4FB-0E2B-4057-8A49-8587EF793A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3468" y="1606964"/>
            <a:ext cx="2314575" cy="714375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0" t="3674" r="21718" b="19999"/>
          <a:stretch/>
        </p:blipFill>
        <p:spPr bwMode="auto">
          <a:xfrm>
            <a:off x="5023" y="0"/>
            <a:ext cx="9144001" cy="514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2">
            <a:extLst>
              <a:ext uri="{FF2B5EF4-FFF2-40B4-BE49-F238E27FC236}">
                <a16:creationId xmlns:a16="http://schemas.microsoft.com/office/drawing/2014/main" id="{F9D5491A-0D2C-4BD3-A287-8269FE01E6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3508" y="1059582"/>
            <a:ext cx="8856984" cy="3983381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 sz="2800" b="1" dirty="0">
              <a:solidFill>
                <a:schemeClr val="bg1"/>
              </a:solidFill>
              <a:latin typeface="나눔스퀘어_ac Bold" panose="020B0600000101010101" pitchFamily="50" charset="-127"/>
              <a:ea typeface="时尚中黑简体" panose="01010104010101010101" pitchFamily="2" charset="-122"/>
              <a:sym typeface="时尚中黑简体" panose="01010104010101010101" pitchFamily="2" charset="-122"/>
            </a:endParaRPr>
          </a:p>
        </p:txBody>
      </p:sp>
      <p:sp>
        <p:nvSpPr>
          <p:cNvPr id="7" name="矩形 2">
            <a:extLst>
              <a:ext uri="{FF2B5EF4-FFF2-40B4-BE49-F238E27FC236}">
                <a16:creationId xmlns:a16="http://schemas.microsoft.com/office/drawing/2014/main" id="{93A68E97-2853-429D-9D64-0A46F091FD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560" y="339502"/>
            <a:ext cx="3528392" cy="523875"/>
          </a:xfrm>
          <a:prstGeom prst="rect">
            <a:avLst/>
          </a:prstGeom>
          <a:solidFill>
            <a:srgbClr val="3737FF">
              <a:alpha val="61961"/>
            </a:srgbClr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 sz="2800" b="1" dirty="0">
              <a:solidFill>
                <a:schemeClr val="bg1">
                  <a:lumMod val="95000"/>
                </a:schemeClr>
              </a:solidFill>
              <a:latin typeface="나눔스퀘어_ac Bold" panose="020B0600000101010101" pitchFamily="50" charset="-127"/>
              <a:ea typeface="时尚中黑简体" panose="01010104010101010101" pitchFamily="2" charset="-122"/>
              <a:sym typeface="时尚中黑简体" panose="01010104010101010101" pitchFamily="2" charset="-122"/>
            </a:endParaRPr>
          </a:p>
        </p:txBody>
      </p:sp>
      <p:sp>
        <p:nvSpPr>
          <p:cNvPr id="4" name="矩形 6"/>
          <p:cNvSpPr>
            <a:spLocks noChangeArrowheads="1"/>
          </p:cNvSpPr>
          <p:nvPr/>
        </p:nvSpPr>
        <p:spPr bwMode="auto">
          <a:xfrm>
            <a:off x="993774" y="2265363"/>
            <a:ext cx="6818586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3200" b="1" dirty="0">
              <a:solidFill>
                <a:srgbClr val="000000"/>
              </a:solidFill>
              <a:latin typeface="时尚中黑简体" panose="01010104010101010101" pitchFamily="2" charset="-122"/>
              <a:ea typeface="时尚中黑简体" panose="01010104010101010101" pitchFamily="2" charset="-122"/>
              <a:sym typeface="时尚中黑简体" panose="01010104010101010101" pitchFamily="2" charset="-122"/>
            </a:endParaRPr>
          </a:p>
        </p:txBody>
      </p:sp>
      <p:pic>
        <p:nvPicPr>
          <p:cNvPr id="5" name="Picture 8" descr="열기구 일러스트에 대한 이미지 검색결과">
            <a:extLst>
              <a:ext uri="{FF2B5EF4-FFF2-40B4-BE49-F238E27FC236}">
                <a16:creationId xmlns:a16="http://schemas.microsoft.com/office/drawing/2014/main" id="{016B0D50-13F3-4296-AEC8-1CD544EFD8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4126" y="-132414"/>
            <a:ext cx="1447773" cy="1532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2">
            <a:extLst>
              <a:ext uri="{FF2B5EF4-FFF2-40B4-BE49-F238E27FC236}">
                <a16:creationId xmlns:a16="http://schemas.microsoft.com/office/drawing/2014/main" id="{35BC5FF4-ABE9-41DC-8DEC-970CA224A8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5616" y="339502"/>
            <a:ext cx="54006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时尚中黑简体" panose="01010104010101010101" pitchFamily="2" charset="-122"/>
              </a:rPr>
              <a:t>프로그램</a:t>
            </a:r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时尚中黑简体" panose="01010104010101010101" pitchFamily="2" charset="-122"/>
              </a:rPr>
              <a:t>(</a:t>
            </a: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时尚中黑简体" panose="01010104010101010101" pitchFamily="2" charset="-122"/>
              </a:rPr>
              <a:t>코딩</a:t>
            </a:r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时尚中黑简体" panose="01010104010101010101" pitchFamily="2" charset="-122"/>
              </a:rPr>
              <a:t>) </a:t>
            </a: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时尚中黑简体" panose="01010104010101010101" pitchFamily="2" charset="-122"/>
              </a:rPr>
              <a:t>설명</a:t>
            </a:r>
            <a:endParaRPr lang="zh-CN" altLang="en-US" sz="2800" dirty="0">
              <a:solidFill>
                <a:schemeClr val="bg1">
                  <a:lumMod val="95000"/>
                </a:schemeClr>
              </a:solidFill>
              <a:latin typeface="나눔스퀘어_ac ExtraBold" panose="020B0600000101010101" pitchFamily="50" charset="-127"/>
              <a:ea typeface="时尚中黑简体" panose="01010104010101010101" pitchFamily="2" charset="-122"/>
              <a:sym typeface="时尚中黑简体" panose="01010104010101010101" pitchFamily="2" charset="-122"/>
            </a:endParaRPr>
          </a:p>
        </p:txBody>
      </p:sp>
      <p:pic>
        <p:nvPicPr>
          <p:cNvPr id="8" name="Picture 8" descr="열기구 일러스트에 대한 이미지 검색결과">
            <a:extLst>
              <a:ext uri="{FF2B5EF4-FFF2-40B4-BE49-F238E27FC236}">
                <a16:creationId xmlns:a16="http://schemas.microsoft.com/office/drawing/2014/main" id="{4F52180C-0A58-4D4A-BB8C-307A6FA227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32414"/>
            <a:ext cx="1447773" cy="1532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矩形 2">
            <a:extLst>
              <a:ext uri="{FF2B5EF4-FFF2-40B4-BE49-F238E27FC236}">
                <a16:creationId xmlns:a16="http://schemas.microsoft.com/office/drawing/2014/main" id="{8D540C39-F98D-439C-81C2-15F2C3CF3A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62056" y="51470"/>
            <a:ext cx="144777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ko-KR" altLang="en-US" sz="20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时尚中黑简体" panose="01010104010101010101" pitchFamily="2" charset="-122"/>
              </a:rPr>
              <a:t>여행지 추천</a:t>
            </a:r>
            <a:endParaRPr lang="zh-CN" altLang="en-US" sz="2000" dirty="0">
              <a:solidFill>
                <a:schemeClr val="bg1"/>
              </a:solidFill>
              <a:latin typeface="나눔스퀘어_ac ExtraBold" panose="020B0600000101010101" pitchFamily="50" charset="-127"/>
              <a:ea typeface="时尚中黑简体" panose="01010104010101010101" pitchFamily="2" charset="-122"/>
              <a:sym typeface="时尚中黑简体" panose="01010104010101010101" pitchFamily="2" charset="-122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19A2369-907A-4B55-BB6C-DF78086759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0972" y="1131590"/>
            <a:ext cx="7362056" cy="154427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8F6FEAE-BF89-4C51-A9FC-72FFF08117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7773" y="2761965"/>
            <a:ext cx="5662255" cy="2167178"/>
          </a:xfrm>
          <a:prstGeom prst="rect">
            <a:avLst/>
          </a:prstGeom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2" t="7278" r="56324" b="28761"/>
          <a:stretch/>
        </p:blipFill>
        <p:spPr bwMode="auto">
          <a:xfrm>
            <a:off x="143508" y="837403"/>
            <a:ext cx="4896548" cy="42807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491" t="18687" r="23474" b="35943"/>
          <a:stretch/>
        </p:blipFill>
        <p:spPr bwMode="auto">
          <a:xfrm>
            <a:off x="5205077" y="1294904"/>
            <a:ext cx="3510825" cy="2875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93717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2">
            <a:extLst>
              <a:ext uri="{FF2B5EF4-FFF2-40B4-BE49-F238E27FC236}">
                <a16:creationId xmlns:a16="http://schemas.microsoft.com/office/drawing/2014/main" id="{F9D5491A-0D2C-4BD3-A287-8269FE01E6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3508" y="1059582"/>
            <a:ext cx="8856984" cy="3983381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 sz="2800" b="1" dirty="0">
              <a:solidFill>
                <a:schemeClr val="bg1"/>
              </a:solidFill>
              <a:latin typeface="나눔스퀘어_ac Bold" panose="020B0600000101010101" pitchFamily="50" charset="-127"/>
              <a:ea typeface="时尚中黑简体" panose="01010104010101010101" pitchFamily="2" charset="-122"/>
              <a:sym typeface="时尚中黑简体" panose="01010104010101010101" pitchFamily="2" charset="-122"/>
            </a:endParaRPr>
          </a:p>
        </p:txBody>
      </p:sp>
      <p:sp>
        <p:nvSpPr>
          <p:cNvPr id="7" name="矩形 2">
            <a:extLst>
              <a:ext uri="{FF2B5EF4-FFF2-40B4-BE49-F238E27FC236}">
                <a16:creationId xmlns:a16="http://schemas.microsoft.com/office/drawing/2014/main" id="{93A68E97-2853-429D-9D64-0A46F091FD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560" y="339502"/>
            <a:ext cx="3528392" cy="523875"/>
          </a:xfrm>
          <a:prstGeom prst="rect">
            <a:avLst/>
          </a:prstGeom>
          <a:solidFill>
            <a:srgbClr val="3737FF">
              <a:alpha val="61961"/>
            </a:srgbClr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 sz="2800" b="1" dirty="0">
              <a:solidFill>
                <a:schemeClr val="bg1">
                  <a:lumMod val="95000"/>
                </a:schemeClr>
              </a:solidFill>
              <a:latin typeface="나눔스퀘어_ac Bold" panose="020B0600000101010101" pitchFamily="50" charset="-127"/>
              <a:ea typeface="时尚中黑简体" panose="01010104010101010101" pitchFamily="2" charset="-122"/>
              <a:sym typeface="时尚中黑简体" panose="01010104010101010101" pitchFamily="2" charset="-122"/>
            </a:endParaRPr>
          </a:p>
        </p:txBody>
      </p:sp>
      <p:sp>
        <p:nvSpPr>
          <p:cNvPr id="4" name="矩形 6"/>
          <p:cNvSpPr>
            <a:spLocks noChangeArrowheads="1"/>
          </p:cNvSpPr>
          <p:nvPr/>
        </p:nvSpPr>
        <p:spPr bwMode="auto">
          <a:xfrm>
            <a:off x="993774" y="2265363"/>
            <a:ext cx="6818586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3200" b="1" dirty="0">
              <a:solidFill>
                <a:srgbClr val="000000"/>
              </a:solidFill>
              <a:latin typeface="时尚中黑简体" panose="01010104010101010101" pitchFamily="2" charset="-122"/>
              <a:ea typeface="时尚中黑简体" panose="01010104010101010101" pitchFamily="2" charset="-122"/>
              <a:sym typeface="时尚中黑简体" panose="01010104010101010101" pitchFamily="2" charset="-122"/>
            </a:endParaRPr>
          </a:p>
        </p:txBody>
      </p:sp>
      <p:pic>
        <p:nvPicPr>
          <p:cNvPr id="5" name="Picture 8" descr="열기구 일러스트에 대한 이미지 검색결과">
            <a:extLst>
              <a:ext uri="{FF2B5EF4-FFF2-40B4-BE49-F238E27FC236}">
                <a16:creationId xmlns:a16="http://schemas.microsoft.com/office/drawing/2014/main" id="{016B0D50-13F3-4296-AEC8-1CD544EFD8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4126" y="-132414"/>
            <a:ext cx="1447773" cy="1532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2">
            <a:extLst>
              <a:ext uri="{FF2B5EF4-FFF2-40B4-BE49-F238E27FC236}">
                <a16:creationId xmlns:a16="http://schemas.microsoft.com/office/drawing/2014/main" id="{35BC5FF4-ABE9-41DC-8DEC-970CA224A8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5616" y="339502"/>
            <a:ext cx="54006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时尚中黑简体" panose="01010104010101010101" pitchFamily="2" charset="-122"/>
              </a:rPr>
              <a:t>프로그램</a:t>
            </a:r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时尚中黑简体" panose="01010104010101010101" pitchFamily="2" charset="-122"/>
              </a:rPr>
              <a:t>(</a:t>
            </a: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时尚中黑简体" panose="01010104010101010101" pitchFamily="2" charset="-122"/>
              </a:rPr>
              <a:t>코딩</a:t>
            </a:r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时尚中黑简体" panose="01010104010101010101" pitchFamily="2" charset="-122"/>
              </a:rPr>
              <a:t>) </a:t>
            </a: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时尚中黑简体" panose="01010104010101010101" pitchFamily="2" charset="-122"/>
              </a:rPr>
              <a:t>설명</a:t>
            </a:r>
            <a:endParaRPr lang="zh-CN" altLang="en-US" sz="2800" dirty="0">
              <a:solidFill>
                <a:schemeClr val="bg1">
                  <a:lumMod val="95000"/>
                </a:schemeClr>
              </a:solidFill>
              <a:latin typeface="나눔스퀘어_ac ExtraBold" panose="020B0600000101010101" pitchFamily="50" charset="-127"/>
              <a:ea typeface="时尚中黑简体" panose="01010104010101010101" pitchFamily="2" charset="-122"/>
              <a:sym typeface="时尚中黑简体" panose="01010104010101010101" pitchFamily="2" charset="-122"/>
            </a:endParaRPr>
          </a:p>
        </p:txBody>
      </p:sp>
      <p:pic>
        <p:nvPicPr>
          <p:cNvPr id="8" name="Picture 8" descr="열기구 일러스트에 대한 이미지 검색결과">
            <a:extLst>
              <a:ext uri="{FF2B5EF4-FFF2-40B4-BE49-F238E27FC236}">
                <a16:creationId xmlns:a16="http://schemas.microsoft.com/office/drawing/2014/main" id="{4F52180C-0A58-4D4A-BB8C-307A6FA227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32414"/>
            <a:ext cx="1447773" cy="1532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矩形 2">
            <a:extLst>
              <a:ext uri="{FF2B5EF4-FFF2-40B4-BE49-F238E27FC236}">
                <a16:creationId xmlns:a16="http://schemas.microsoft.com/office/drawing/2014/main" id="{8D540C39-F98D-439C-81C2-15F2C3CF3A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62056" y="51470"/>
            <a:ext cx="144777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ko-KR" altLang="en-US" sz="20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时尚中黑简体" panose="01010104010101010101" pitchFamily="2" charset="-122"/>
              </a:rPr>
              <a:t>여행지 정보</a:t>
            </a:r>
            <a:endParaRPr lang="zh-CN" altLang="en-US" sz="2000" dirty="0">
              <a:solidFill>
                <a:schemeClr val="bg1"/>
              </a:solidFill>
              <a:latin typeface="나눔스퀘어_ac ExtraBold" panose="020B0600000101010101" pitchFamily="50" charset="-127"/>
              <a:ea typeface="时尚中黑简体" panose="01010104010101010101" pitchFamily="2" charset="-122"/>
              <a:sym typeface="时尚中黑简体" panose="01010104010101010101" pitchFamily="2" charset="-122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678"/>
          <a:stretch/>
        </p:blipFill>
        <p:spPr bwMode="auto">
          <a:xfrm>
            <a:off x="1624773" y="1273802"/>
            <a:ext cx="6121992" cy="22652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40957" r="-1514"/>
          <a:stretch/>
        </p:blipFill>
        <p:spPr bwMode="auto">
          <a:xfrm>
            <a:off x="1630979" y="3869263"/>
            <a:ext cx="6266631" cy="843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41" t="7285" r="25047" b="46993"/>
          <a:stretch/>
        </p:blipFill>
        <p:spPr bwMode="auto">
          <a:xfrm>
            <a:off x="-21174" y="1058927"/>
            <a:ext cx="9186348" cy="34430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82147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2">
            <a:extLst>
              <a:ext uri="{FF2B5EF4-FFF2-40B4-BE49-F238E27FC236}">
                <a16:creationId xmlns:a16="http://schemas.microsoft.com/office/drawing/2014/main" id="{F9D5491A-0D2C-4BD3-A287-8269FE01E6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3508" y="1059582"/>
            <a:ext cx="8856984" cy="3983381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 sz="2800" b="1" dirty="0">
              <a:solidFill>
                <a:schemeClr val="bg1"/>
              </a:solidFill>
              <a:latin typeface="나눔스퀘어_ac Bold" panose="020B0600000101010101" pitchFamily="50" charset="-127"/>
              <a:ea typeface="时尚中黑简体" panose="01010104010101010101" pitchFamily="2" charset="-122"/>
              <a:sym typeface="时尚中黑简体" panose="01010104010101010101" pitchFamily="2" charset="-122"/>
            </a:endParaRPr>
          </a:p>
        </p:txBody>
      </p:sp>
      <p:sp>
        <p:nvSpPr>
          <p:cNvPr id="7" name="矩形 2">
            <a:extLst>
              <a:ext uri="{FF2B5EF4-FFF2-40B4-BE49-F238E27FC236}">
                <a16:creationId xmlns:a16="http://schemas.microsoft.com/office/drawing/2014/main" id="{93A68E97-2853-429D-9D64-0A46F091FD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560" y="339502"/>
            <a:ext cx="3528392" cy="523875"/>
          </a:xfrm>
          <a:prstGeom prst="rect">
            <a:avLst/>
          </a:prstGeom>
          <a:solidFill>
            <a:srgbClr val="3737FF">
              <a:alpha val="61961"/>
            </a:srgbClr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 sz="2800" b="1" dirty="0">
              <a:solidFill>
                <a:schemeClr val="bg1">
                  <a:lumMod val="95000"/>
                </a:schemeClr>
              </a:solidFill>
              <a:latin typeface="나눔스퀘어_ac Bold" panose="020B0600000101010101" pitchFamily="50" charset="-127"/>
              <a:ea typeface="时尚中黑简体" panose="01010104010101010101" pitchFamily="2" charset="-122"/>
              <a:sym typeface="时尚中黑简体" panose="01010104010101010101" pitchFamily="2" charset="-122"/>
            </a:endParaRPr>
          </a:p>
        </p:txBody>
      </p:sp>
      <p:sp>
        <p:nvSpPr>
          <p:cNvPr id="4" name="矩形 6"/>
          <p:cNvSpPr>
            <a:spLocks noChangeArrowheads="1"/>
          </p:cNvSpPr>
          <p:nvPr/>
        </p:nvSpPr>
        <p:spPr bwMode="auto">
          <a:xfrm>
            <a:off x="993774" y="2265363"/>
            <a:ext cx="6818586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3200" b="1" dirty="0">
              <a:solidFill>
                <a:srgbClr val="000000"/>
              </a:solidFill>
              <a:latin typeface="时尚中黑简体" panose="01010104010101010101" pitchFamily="2" charset="-122"/>
              <a:ea typeface="时尚中黑简体" panose="01010104010101010101" pitchFamily="2" charset="-122"/>
              <a:sym typeface="时尚中黑简体" panose="01010104010101010101" pitchFamily="2" charset="-122"/>
            </a:endParaRPr>
          </a:p>
        </p:txBody>
      </p:sp>
      <p:pic>
        <p:nvPicPr>
          <p:cNvPr id="5" name="Picture 8" descr="열기구 일러스트에 대한 이미지 검색결과">
            <a:extLst>
              <a:ext uri="{FF2B5EF4-FFF2-40B4-BE49-F238E27FC236}">
                <a16:creationId xmlns:a16="http://schemas.microsoft.com/office/drawing/2014/main" id="{016B0D50-13F3-4296-AEC8-1CD544EFD8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4126" y="-132414"/>
            <a:ext cx="1447773" cy="1532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2">
            <a:extLst>
              <a:ext uri="{FF2B5EF4-FFF2-40B4-BE49-F238E27FC236}">
                <a16:creationId xmlns:a16="http://schemas.microsoft.com/office/drawing/2014/main" id="{35BC5FF4-ABE9-41DC-8DEC-970CA224A8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5616" y="339502"/>
            <a:ext cx="54006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时尚中黑简体" panose="01010104010101010101" pitchFamily="2" charset="-122"/>
              </a:rPr>
              <a:t>프로그램</a:t>
            </a:r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时尚中黑简体" panose="01010104010101010101" pitchFamily="2" charset="-122"/>
              </a:rPr>
              <a:t>(</a:t>
            </a: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时尚中黑简体" panose="01010104010101010101" pitchFamily="2" charset="-122"/>
              </a:rPr>
              <a:t>코딩</a:t>
            </a:r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时尚中黑简体" panose="01010104010101010101" pitchFamily="2" charset="-122"/>
              </a:rPr>
              <a:t>) </a:t>
            </a: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时尚中黑简体" panose="01010104010101010101" pitchFamily="2" charset="-122"/>
              </a:rPr>
              <a:t>설명</a:t>
            </a:r>
            <a:endParaRPr lang="zh-CN" altLang="en-US" sz="2800" dirty="0">
              <a:solidFill>
                <a:schemeClr val="bg1">
                  <a:lumMod val="95000"/>
                </a:schemeClr>
              </a:solidFill>
              <a:latin typeface="나눔스퀘어_ac ExtraBold" panose="020B0600000101010101" pitchFamily="50" charset="-127"/>
              <a:ea typeface="时尚中黑简体" panose="01010104010101010101" pitchFamily="2" charset="-122"/>
              <a:sym typeface="时尚中黑简体" panose="01010104010101010101" pitchFamily="2" charset="-122"/>
            </a:endParaRPr>
          </a:p>
        </p:txBody>
      </p:sp>
      <p:pic>
        <p:nvPicPr>
          <p:cNvPr id="8" name="Picture 8" descr="열기구 일러스트에 대한 이미지 검색결과">
            <a:extLst>
              <a:ext uri="{FF2B5EF4-FFF2-40B4-BE49-F238E27FC236}">
                <a16:creationId xmlns:a16="http://schemas.microsoft.com/office/drawing/2014/main" id="{4F52180C-0A58-4D4A-BB8C-307A6FA227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32414"/>
            <a:ext cx="1447773" cy="1532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矩形 2">
            <a:extLst>
              <a:ext uri="{FF2B5EF4-FFF2-40B4-BE49-F238E27FC236}">
                <a16:creationId xmlns:a16="http://schemas.microsoft.com/office/drawing/2014/main" id="{8D540C39-F98D-439C-81C2-15F2C3CF3A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62056" y="51470"/>
            <a:ext cx="144777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ko-KR" altLang="en-US" sz="20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时尚中黑简体" panose="01010104010101010101" pitchFamily="2" charset="-122"/>
              </a:rPr>
              <a:t>여행지 정보</a:t>
            </a:r>
            <a:endParaRPr lang="zh-CN" altLang="en-US" sz="2000" dirty="0">
              <a:solidFill>
                <a:schemeClr val="bg1"/>
              </a:solidFill>
              <a:latin typeface="나눔스퀘어_ac ExtraBold" panose="020B0600000101010101" pitchFamily="50" charset="-127"/>
              <a:ea typeface="时尚中黑简体" panose="01010104010101010101" pitchFamily="2" charset="-122"/>
              <a:sym typeface="时尚中黑简体" panose="01010104010101010101" pitchFamily="2" charset="-122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249B9C28-19CF-4720-9659-E8DF2B72F4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520" y="1707654"/>
            <a:ext cx="8641757" cy="259228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DB4B3F5D-D574-4DF4-9F46-2F3ECDDB63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386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">
            <a:extLst>
              <a:ext uri="{FF2B5EF4-FFF2-40B4-BE49-F238E27FC236}">
                <a16:creationId xmlns:a16="http://schemas.microsoft.com/office/drawing/2014/main" id="{9357C1B3-DDBE-4F0B-AA5A-8BD4AFC9F7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0194" y="339502"/>
            <a:ext cx="3528392" cy="523875"/>
          </a:xfrm>
          <a:prstGeom prst="rect">
            <a:avLst/>
          </a:prstGeom>
          <a:solidFill>
            <a:srgbClr val="3737FF">
              <a:alpha val="61961"/>
            </a:srgbClr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 sz="2800" b="1" dirty="0">
              <a:solidFill>
                <a:schemeClr val="bg1">
                  <a:lumMod val="95000"/>
                </a:schemeClr>
              </a:solidFill>
              <a:latin typeface="나눔스퀘어_ac Bold" panose="020B0600000101010101" pitchFamily="50" charset="-127"/>
              <a:ea typeface="时尚中黑简体" panose="01010104010101010101" pitchFamily="2" charset="-122"/>
              <a:sym typeface="时尚中黑简体" panose="01010104010101010101" pitchFamily="2" charset="-122"/>
            </a:endParaRPr>
          </a:p>
        </p:txBody>
      </p:sp>
      <p:sp>
        <p:nvSpPr>
          <p:cNvPr id="10243" name="矩形 2"/>
          <p:cNvSpPr>
            <a:spLocks noChangeArrowheads="1"/>
          </p:cNvSpPr>
          <p:nvPr/>
        </p:nvSpPr>
        <p:spPr bwMode="auto">
          <a:xfrm>
            <a:off x="562727" y="326007"/>
            <a:ext cx="37433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ko-KR" altLang="en-US" sz="2800" b="1" dirty="0">
                <a:solidFill>
                  <a:schemeClr val="bg1">
                    <a:lumMod val="9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时尚中黑简体" panose="01010104010101010101" pitchFamily="2" charset="-122"/>
              </a:rPr>
              <a:t>의의</a:t>
            </a:r>
            <a:endParaRPr lang="zh-CN" altLang="en-US" dirty="0">
              <a:solidFill>
                <a:schemeClr val="bg1">
                  <a:lumMod val="95000"/>
                </a:schemeClr>
              </a:solidFill>
              <a:latin typeface="나눔스퀘어_ac ExtraBold" panose="020B0600000101010101" pitchFamily="50" charset="-127"/>
            </a:endParaRPr>
          </a:p>
        </p:txBody>
      </p:sp>
      <p:sp>
        <p:nvSpPr>
          <p:cNvPr id="10245" name="Freeform 7"/>
          <p:cNvSpPr>
            <a:spLocks noEditPoints="1" noChangeArrowheads="1"/>
          </p:cNvSpPr>
          <p:nvPr/>
        </p:nvSpPr>
        <p:spPr bwMode="auto">
          <a:xfrm>
            <a:off x="3767138" y="2216150"/>
            <a:ext cx="1579562" cy="1581150"/>
          </a:xfrm>
          <a:custGeom>
            <a:avLst/>
            <a:gdLst>
              <a:gd name="T0" fmla="*/ 864289 w 212"/>
              <a:gd name="T1" fmla="*/ 74583 h 212"/>
              <a:gd name="T2" fmla="*/ 864289 w 212"/>
              <a:gd name="T3" fmla="*/ 0 h 212"/>
              <a:gd name="T4" fmla="*/ 1348588 w 212"/>
              <a:gd name="T5" fmla="*/ 231206 h 212"/>
              <a:gd name="T6" fmla="*/ 1579562 w 212"/>
              <a:gd name="T7" fmla="*/ 715992 h 212"/>
              <a:gd name="T8" fmla="*/ 1505054 w 212"/>
              <a:gd name="T9" fmla="*/ 715992 h 212"/>
              <a:gd name="T10" fmla="*/ 1296433 w 212"/>
              <a:gd name="T11" fmla="*/ 283414 h 212"/>
              <a:gd name="T12" fmla="*/ 864289 w 212"/>
              <a:gd name="T13" fmla="*/ 74583 h 212"/>
              <a:gd name="T14" fmla="*/ 74508 w 212"/>
              <a:gd name="T15" fmla="*/ 865158 h 212"/>
              <a:gd name="T16" fmla="*/ 0 w 212"/>
              <a:gd name="T17" fmla="*/ 865158 h 212"/>
              <a:gd name="T18" fmla="*/ 230974 w 212"/>
              <a:gd name="T19" fmla="*/ 1349944 h 212"/>
              <a:gd name="T20" fmla="*/ 715273 w 212"/>
              <a:gd name="T21" fmla="*/ 1581150 h 212"/>
              <a:gd name="T22" fmla="*/ 715273 w 212"/>
              <a:gd name="T23" fmla="*/ 1506567 h 212"/>
              <a:gd name="T24" fmla="*/ 283129 w 212"/>
              <a:gd name="T25" fmla="*/ 1297736 h 212"/>
              <a:gd name="T26" fmla="*/ 74508 w 212"/>
              <a:gd name="T27" fmla="*/ 865158 h 212"/>
              <a:gd name="T28" fmla="*/ 74508 w 212"/>
              <a:gd name="T29" fmla="*/ 715992 h 212"/>
              <a:gd name="T30" fmla="*/ 283129 w 212"/>
              <a:gd name="T31" fmla="*/ 283414 h 212"/>
              <a:gd name="T32" fmla="*/ 715273 w 212"/>
              <a:gd name="T33" fmla="*/ 74583 h 212"/>
              <a:gd name="T34" fmla="*/ 715273 w 212"/>
              <a:gd name="T35" fmla="*/ 0 h 212"/>
              <a:gd name="T36" fmla="*/ 230974 w 212"/>
              <a:gd name="T37" fmla="*/ 231206 h 212"/>
              <a:gd name="T38" fmla="*/ 0 w 212"/>
              <a:gd name="T39" fmla="*/ 715992 h 212"/>
              <a:gd name="T40" fmla="*/ 74508 w 212"/>
              <a:gd name="T41" fmla="*/ 715992 h 212"/>
              <a:gd name="T42" fmla="*/ 1497604 w 212"/>
              <a:gd name="T43" fmla="*/ 865158 h 212"/>
              <a:gd name="T44" fmla="*/ 1296433 w 212"/>
              <a:gd name="T45" fmla="*/ 1297736 h 212"/>
              <a:gd name="T46" fmla="*/ 864289 w 212"/>
              <a:gd name="T47" fmla="*/ 1506567 h 212"/>
              <a:gd name="T48" fmla="*/ 864289 w 212"/>
              <a:gd name="T49" fmla="*/ 1581150 h 212"/>
              <a:gd name="T50" fmla="*/ 1348588 w 212"/>
              <a:gd name="T51" fmla="*/ 1349944 h 212"/>
              <a:gd name="T52" fmla="*/ 1579562 w 212"/>
              <a:gd name="T53" fmla="*/ 865158 h 212"/>
              <a:gd name="T54" fmla="*/ 1497604 w 212"/>
              <a:gd name="T55" fmla="*/ 865158 h 212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w 212"/>
              <a:gd name="T85" fmla="*/ 0 h 212"/>
              <a:gd name="T86" fmla="*/ 212 w 212"/>
              <a:gd name="T87" fmla="*/ 212 h 212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T84" t="T85" r="T86" b="T87"/>
            <a:pathLst>
              <a:path w="212" h="212">
                <a:moveTo>
                  <a:pt x="116" y="10"/>
                </a:moveTo>
                <a:cubicBezTo>
                  <a:pt x="116" y="0"/>
                  <a:pt x="116" y="0"/>
                  <a:pt x="116" y="0"/>
                </a:cubicBezTo>
                <a:cubicBezTo>
                  <a:pt x="140" y="3"/>
                  <a:pt x="163" y="13"/>
                  <a:pt x="181" y="31"/>
                </a:cubicBezTo>
                <a:cubicBezTo>
                  <a:pt x="199" y="49"/>
                  <a:pt x="209" y="72"/>
                  <a:pt x="212" y="96"/>
                </a:cubicBezTo>
                <a:cubicBezTo>
                  <a:pt x="202" y="96"/>
                  <a:pt x="202" y="96"/>
                  <a:pt x="202" y="96"/>
                </a:cubicBezTo>
                <a:cubicBezTo>
                  <a:pt x="199" y="75"/>
                  <a:pt x="190" y="54"/>
                  <a:pt x="174" y="38"/>
                </a:cubicBezTo>
                <a:cubicBezTo>
                  <a:pt x="158" y="22"/>
                  <a:pt x="137" y="13"/>
                  <a:pt x="116" y="10"/>
                </a:cubicBezTo>
                <a:close/>
                <a:moveTo>
                  <a:pt x="10" y="116"/>
                </a:moveTo>
                <a:cubicBezTo>
                  <a:pt x="0" y="116"/>
                  <a:pt x="0" y="116"/>
                  <a:pt x="0" y="116"/>
                </a:cubicBezTo>
                <a:cubicBezTo>
                  <a:pt x="2" y="140"/>
                  <a:pt x="13" y="163"/>
                  <a:pt x="31" y="181"/>
                </a:cubicBezTo>
                <a:cubicBezTo>
                  <a:pt x="49" y="199"/>
                  <a:pt x="72" y="210"/>
                  <a:pt x="96" y="212"/>
                </a:cubicBezTo>
                <a:cubicBezTo>
                  <a:pt x="96" y="202"/>
                  <a:pt x="96" y="202"/>
                  <a:pt x="96" y="202"/>
                </a:cubicBezTo>
                <a:cubicBezTo>
                  <a:pt x="75" y="200"/>
                  <a:pt x="54" y="190"/>
                  <a:pt x="38" y="174"/>
                </a:cubicBezTo>
                <a:cubicBezTo>
                  <a:pt x="22" y="158"/>
                  <a:pt x="13" y="137"/>
                  <a:pt x="10" y="116"/>
                </a:cubicBezTo>
                <a:close/>
                <a:moveTo>
                  <a:pt x="10" y="96"/>
                </a:moveTo>
                <a:cubicBezTo>
                  <a:pt x="12" y="75"/>
                  <a:pt x="22" y="54"/>
                  <a:pt x="38" y="38"/>
                </a:cubicBezTo>
                <a:cubicBezTo>
                  <a:pt x="54" y="22"/>
                  <a:pt x="75" y="13"/>
                  <a:pt x="96" y="10"/>
                </a:cubicBezTo>
                <a:cubicBezTo>
                  <a:pt x="96" y="0"/>
                  <a:pt x="96" y="0"/>
                  <a:pt x="96" y="0"/>
                </a:cubicBezTo>
                <a:cubicBezTo>
                  <a:pt x="72" y="3"/>
                  <a:pt x="49" y="13"/>
                  <a:pt x="31" y="31"/>
                </a:cubicBezTo>
                <a:cubicBezTo>
                  <a:pt x="13" y="49"/>
                  <a:pt x="2" y="72"/>
                  <a:pt x="0" y="96"/>
                </a:cubicBezTo>
                <a:lnTo>
                  <a:pt x="10" y="96"/>
                </a:lnTo>
                <a:close/>
                <a:moveTo>
                  <a:pt x="201" y="116"/>
                </a:moveTo>
                <a:cubicBezTo>
                  <a:pt x="199" y="137"/>
                  <a:pt x="190" y="158"/>
                  <a:pt x="174" y="174"/>
                </a:cubicBezTo>
                <a:cubicBezTo>
                  <a:pt x="158" y="190"/>
                  <a:pt x="137" y="199"/>
                  <a:pt x="116" y="202"/>
                </a:cubicBezTo>
                <a:cubicBezTo>
                  <a:pt x="116" y="212"/>
                  <a:pt x="116" y="212"/>
                  <a:pt x="116" y="212"/>
                </a:cubicBezTo>
                <a:cubicBezTo>
                  <a:pt x="140" y="210"/>
                  <a:pt x="163" y="199"/>
                  <a:pt x="181" y="181"/>
                </a:cubicBezTo>
                <a:cubicBezTo>
                  <a:pt x="199" y="163"/>
                  <a:pt x="209" y="140"/>
                  <a:pt x="212" y="116"/>
                </a:cubicBezTo>
                <a:lnTo>
                  <a:pt x="201" y="116"/>
                </a:lnTo>
                <a:close/>
              </a:path>
            </a:pathLst>
          </a:cu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246" name="Freeform 8"/>
          <p:cNvSpPr>
            <a:spLocks noChangeArrowheads="1"/>
          </p:cNvSpPr>
          <p:nvPr/>
        </p:nvSpPr>
        <p:spPr bwMode="auto">
          <a:xfrm>
            <a:off x="2970213" y="1419225"/>
            <a:ext cx="1512887" cy="1512888"/>
          </a:xfrm>
          <a:custGeom>
            <a:avLst/>
            <a:gdLst>
              <a:gd name="T0" fmla="*/ 715454 w 203"/>
              <a:gd name="T1" fmla="*/ 1512888 h 203"/>
              <a:gd name="T2" fmla="*/ 961391 w 203"/>
              <a:gd name="T3" fmla="*/ 968845 h 203"/>
              <a:gd name="T4" fmla="*/ 1512887 w 203"/>
              <a:gd name="T5" fmla="*/ 715454 h 203"/>
              <a:gd name="T6" fmla="*/ 1512887 w 203"/>
              <a:gd name="T7" fmla="*/ 0 h 203"/>
              <a:gd name="T8" fmla="*/ 573854 w 203"/>
              <a:gd name="T9" fmla="*/ 357727 h 203"/>
              <a:gd name="T10" fmla="*/ 305558 w 203"/>
              <a:gd name="T11" fmla="*/ 305559 h 203"/>
              <a:gd name="T12" fmla="*/ 357727 w 203"/>
              <a:gd name="T13" fmla="*/ 581307 h 203"/>
              <a:gd name="T14" fmla="*/ 0 w 203"/>
              <a:gd name="T15" fmla="*/ 1512888 h 203"/>
              <a:gd name="T16" fmla="*/ 715454 w 203"/>
              <a:gd name="T17" fmla="*/ 1512888 h 203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203"/>
              <a:gd name="T28" fmla="*/ 0 h 203"/>
              <a:gd name="T29" fmla="*/ 203 w 203"/>
              <a:gd name="T30" fmla="*/ 203 h 203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203" h="203">
                <a:moveTo>
                  <a:pt x="96" y="203"/>
                </a:moveTo>
                <a:cubicBezTo>
                  <a:pt x="98" y="176"/>
                  <a:pt x="109" y="150"/>
                  <a:pt x="129" y="130"/>
                </a:cubicBezTo>
                <a:cubicBezTo>
                  <a:pt x="150" y="109"/>
                  <a:pt x="176" y="98"/>
                  <a:pt x="203" y="96"/>
                </a:cubicBezTo>
                <a:cubicBezTo>
                  <a:pt x="203" y="0"/>
                  <a:pt x="203" y="0"/>
                  <a:pt x="203" y="0"/>
                </a:cubicBezTo>
                <a:cubicBezTo>
                  <a:pt x="158" y="2"/>
                  <a:pt x="114" y="18"/>
                  <a:pt x="77" y="48"/>
                </a:cubicBezTo>
                <a:cubicBezTo>
                  <a:pt x="41" y="41"/>
                  <a:pt x="41" y="41"/>
                  <a:pt x="41" y="41"/>
                </a:cubicBezTo>
                <a:cubicBezTo>
                  <a:pt x="48" y="78"/>
                  <a:pt x="48" y="78"/>
                  <a:pt x="48" y="78"/>
                </a:cubicBezTo>
                <a:cubicBezTo>
                  <a:pt x="18" y="114"/>
                  <a:pt x="2" y="158"/>
                  <a:pt x="0" y="203"/>
                </a:cubicBezTo>
                <a:lnTo>
                  <a:pt x="96" y="203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247" name="Freeform 9"/>
          <p:cNvSpPr>
            <a:spLocks noChangeArrowheads="1"/>
          </p:cNvSpPr>
          <p:nvPr/>
        </p:nvSpPr>
        <p:spPr bwMode="auto">
          <a:xfrm>
            <a:off x="2970213" y="3081338"/>
            <a:ext cx="1512887" cy="1512887"/>
          </a:xfrm>
          <a:custGeom>
            <a:avLst/>
            <a:gdLst>
              <a:gd name="T0" fmla="*/ 1512887 w 203"/>
              <a:gd name="T1" fmla="*/ 797433 h 203"/>
              <a:gd name="T2" fmla="*/ 961391 w 203"/>
              <a:gd name="T3" fmla="*/ 544043 h 203"/>
              <a:gd name="T4" fmla="*/ 715454 w 203"/>
              <a:gd name="T5" fmla="*/ 0 h 203"/>
              <a:gd name="T6" fmla="*/ 0 w 203"/>
              <a:gd name="T7" fmla="*/ 0 h 203"/>
              <a:gd name="T8" fmla="*/ 357727 w 203"/>
              <a:gd name="T9" fmla="*/ 931581 h 203"/>
              <a:gd name="T10" fmla="*/ 305558 w 203"/>
              <a:gd name="T11" fmla="*/ 1207329 h 203"/>
              <a:gd name="T12" fmla="*/ 573854 w 203"/>
              <a:gd name="T13" fmla="*/ 1155160 h 203"/>
              <a:gd name="T14" fmla="*/ 1512887 w 203"/>
              <a:gd name="T15" fmla="*/ 1512887 h 203"/>
              <a:gd name="T16" fmla="*/ 1512887 w 203"/>
              <a:gd name="T17" fmla="*/ 797433 h 203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203"/>
              <a:gd name="T28" fmla="*/ 0 h 203"/>
              <a:gd name="T29" fmla="*/ 203 w 203"/>
              <a:gd name="T30" fmla="*/ 203 h 203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203" h="203">
                <a:moveTo>
                  <a:pt x="203" y="107"/>
                </a:moveTo>
                <a:cubicBezTo>
                  <a:pt x="176" y="105"/>
                  <a:pt x="150" y="94"/>
                  <a:pt x="129" y="73"/>
                </a:cubicBezTo>
                <a:cubicBezTo>
                  <a:pt x="109" y="53"/>
                  <a:pt x="98" y="27"/>
                  <a:pt x="96" y="0"/>
                </a:cubicBezTo>
                <a:cubicBezTo>
                  <a:pt x="0" y="0"/>
                  <a:pt x="0" y="0"/>
                  <a:pt x="0" y="0"/>
                </a:cubicBezTo>
                <a:cubicBezTo>
                  <a:pt x="2" y="45"/>
                  <a:pt x="18" y="89"/>
                  <a:pt x="48" y="125"/>
                </a:cubicBezTo>
                <a:cubicBezTo>
                  <a:pt x="41" y="162"/>
                  <a:pt x="41" y="162"/>
                  <a:pt x="41" y="162"/>
                </a:cubicBezTo>
                <a:cubicBezTo>
                  <a:pt x="77" y="155"/>
                  <a:pt x="77" y="155"/>
                  <a:pt x="77" y="155"/>
                </a:cubicBezTo>
                <a:cubicBezTo>
                  <a:pt x="114" y="185"/>
                  <a:pt x="158" y="201"/>
                  <a:pt x="203" y="203"/>
                </a:cubicBezTo>
                <a:lnTo>
                  <a:pt x="203" y="107"/>
                </a:lnTo>
                <a:close/>
              </a:path>
            </a:pathLst>
          </a:custGeom>
          <a:solidFill>
            <a:srgbClr val="52A5C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248" name="Freeform 10"/>
          <p:cNvSpPr>
            <a:spLocks noChangeArrowheads="1"/>
          </p:cNvSpPr>
          <p:nvPr/>
        </p:nvSpPr>
        <p:spPr bwMode="auto">
          <a:xfrm>
            <a:off x="4632325" y="1419225"/>
            <a:ext cx="1512888" cy="1512888"/>
          </a:xfrm>
          <a:custGeom>
            <a:avLst/>
            <a:gdLst>
              <a:gd name="T0" fmla="*/ 946487 w 203"/>
              <a:gd name="T1" fmla="*/ 372633 h 203"/>
              <a:gd name="T2" fmla="*/ 0 w 203"/>
              <a:gd name="T3" fmla="*/ 0 h 203"/>
              <a:gd name="T4" fmla="*/ 0 w 203"/>
              <a:gd name="T5" fmla="*/ 715454 h 203"/>
              <a:gd name="T6" fmla="*/ 544043 w 203"/>
              <a:gd name="T7" fmla="*/ 968845 h 203"/>
              <a:gd name="T8" fmla="*/ 797434 w 203"/>
              <a:gd name="T9" fmla="*/ 1512888 h 203"/>
              <a:gd name="T10" fmla="*/ 1512888 w 203"/>
              <a:gd name="T11" fmla="*/ 1512888 h 203"/>
              <a:gd name="T12" fmla="*/ 1162613 w 203"/>
              <a:gd name="T13" fmla="*/ 588759 h 203"/>
              <a:gd name="T14" fmla="*/ 1214782 w 203"/>
              <a:gd name="T15" fmla="*/ 313011 h 203"/>
              <a:gd name="T16" fmla="*/ 946487 w 203"/>
              <a:gd name="T17" fmla="*/ 372633 h 203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203"/>
              <a:gd name="T28" fmla="*/ 0 h 203"/>
              <a:gd name="T29" fmla="*/ 203 w 203"/>
              <a:gd name="T30" fmla="*/ 203 h 203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203" h="203">
                <a:moveTo>
                  <a:pt x="127" y="50"/>
                </a:moveTo>
                <a:cubicBezTo>
                  <a:pt x="90" y="19"/>
                  <a:pt x="45" y="2"/>
                  <a:pt x="0" y="0"/>
                </a:cubicBezTo>
                <a:cubicBezTo>
                  <a:pt x="0" y="96"/>
                  <a:pt x="0" y="96"/>
                  <a:pt x="0" y="96"/>
                </a:cubicBezTo>
                <a:cubicBezTo>
                  <a:pt x="27" y="98"/>
                  <a:pt x="53" y="109"/>
                  <a:pt x="73" y="130"/>
                </a:cubicBezTo>
                <a:cubicBezTo>
                  <a:pt x="94" y="150"/>
                  <a:pt x="105" y="176"/>
                  <a:pt x="107" y="203"/>
                </a:cubicBezTo>
                <a:cubicBezTo>
                  <a:pt x="203" y="203"/>
                  <a:pt x="203" y="203"/>
                  <a:pt x="203" y="203"/>
                </a:cubicBezTo>
                <a:cubicBezTo>
                  <a:pt x="201" y="159"/>
                  <a:pt x="185" y="115"/>
                  <a:pt x="156" y="79"/>
                </a:cubicBezTo>
                <a:cubicBezTo>
                  <a:pt x="163" y="42"/>
                  <a:pt x="163" y="42"/>
                  <a:pt x="163" y="42"/>
                </a:cubicBezTo>
                <a:lnTo>
                  <a:pt x="127" y="50"/>
                </a:lnTo>
                <a:close/>
              </a:path>
            </a:pathLst>
          </a:custGeom>
          <a:solidFill>
            <a:srgbClr val="52A5C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249" name="Freeform 11"/>
          <p:cNvSpPr>
            <a:spLocks noChangeArrowheads="1"/>
          </p:cNvSpPr>
          <p:nvPr/>
        </p:nvSpPr>
        <p:spPr bwMode="auto">
          <a:xfrm>
            <a:off x="4632325" y="3081338"/>
            <a:ext cx="1512888" cy="1512887"/>
          </a:xfrm>
          <a:custGeom>
            <a:avLst/>
            <a:gdLst>
              <a:gd name="T0" fmla="*/ 797434 w 203"/>
              <a:gd name="T1" fmla="*/ 0 h 203"/>
              <a:gd name="T2" fmla="*/ 544043 w 203"/>
              <a:gd name="T3" fmla="*/ 544043 h 203"/>
              <a:gd name="T4" fmla="*/ 0 w 203"/>
              <a:gd name="T5" fmla="*/ 797433 h 203"/>
              <a:gd name="T6" fmla="*/ 0 w 203"/>
              <a:gd name="T7" fmla="*/ 1512887 h 203"/>
              <a:gd name="T8" fmla="*/ 924129 w 203"/>
              <a:gd name="T9" fmla="*/ 1162613 h 203"/>
              <a:gd name="T10" fmla="*/ 1199877 w 203"/>
              <a:gd name="T11" fmla="*/ 1222234 h 203"/>
              <a:gd name="T12" fmla="*/ 1147708 w 203"/>
              <a:gd name="T13" fmla="*/ 946486 h 203"/>
              <a:gd name="T14" fmla="*/ 1512888 w 203"/>
              <a:gd name="T15" fmla="*/ 0 h 203"/>
              <a:gd name="T16" fmla="*/ 797434 w 203"/>
              <a:gd name="T17" fmla="*/ 0 h 203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203"/>
              <a:gd name="T28" fmla="*/ 0 h 203"/>
              <a:gd name="T29" fmla="*/ 203 w 203"/>
              <a:gd name="T30" fmla="*/ 203 h 203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203" h="203">
                <a:moveTo>
                  <a:pt x="107" y="0"/>
                </a:moveTo>
                <a:cubicBezTo>
                  <a:pt x="105" y="27"/>
                  <a:pt x="94" y="53"/>
                  <a:pt x="73" y="73"/>
                </a:cubicBezTo>
                <a:cubicBezTo>
                  <a:pt x="53" y="94"/>
                  <a:pt x="27" y="105"/>
                  <a:pt x="0" y="107"/>
                </a:cubicBezTo>
                <a:cubicBezTo>
                  <a:pt x="0" y="203"/>
                  <a:pt x="0" y="203"/>
                  <a:pt x="0" y="203"/>
                </a:cubicBezTo>
                <a:cubicBezTo>
                  <a:pt x="44" y="201"/>
                  <a:pt x="87" y="185"/>
                  <a:pt x="124" y="156"/>
                </a:cubicBezTo>
                <a:cubicBezTo>
                  <a:pt x="161" y="164"/>
                  <a:pt x="161" y="164"/>
                  <a:pt x="161" y="164"/>
                </a:cubicBezTo>
                <a:cubicBezTo>
                  <a:pt x="154" y="127"/>
                  <a:pt x="154" y="127"/>
                  <a:pt x="154" y="127"/>
                </a:cubicBezTo>
                <a:cubicBezTo>
                  <a:pt x="184" y="90"/>
                  <a:pt x="201" y="46"/>
                  <a:pt x="203" y="0"/>
                </a:cubicBezTo>
                <a:lnTo>
                  <a:pt x="107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250" name="TextBox 12"/>
          <p:cNvSpPr>
            <a:spLocks noChangeArrowheads="1"/>
          </p:cNvSpPr>
          <p:nvPr/>
        </p:nvSpPr>
        <p:spPr bwMode="auto">
          <a:xfrm>
            <a:off x="188532" y="1059582"/>
            <a:ext cx="195262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ko-KR" altLang="en-US" sz="2000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时尚中黑简体" panose="01010104010101010101" pitchFamily="2" charset="-122"/>
              </a:rPr>
              <a:t>창의성 및 차별성</a:t>
            </a:r>
            <a:endParaRPr lang="zh-CN" altLang="en-US" sz="2000" dirty="0">
              <a:solidFill>
                <a:srgbClr val="000000"/>
              </a:solidFill>
              <a:latin typeface="나눔스퀘어_ac ExtraBold" panose="020B0600000101010101" pitchFamily="50" charset="-127"/>
              <a:ea typeface="时尚中黑简体" panose="01010104010101010101" pitchFamily="2" charset="-122"/>
              <a:sym typeface="时尚中黑简体" panose="01010104010101010101" pitchFamily="2" charset="-122"/>
            </a:endParaRPr>
          </a:p>
        </p:txBody>
      </p:sp>
      <p:sp>
        <p:nvSpPr>
          <p:cNvPr id="10251" name="TextBox 13"/>
          <p:cNvSpPr>
            <a:spLocks noChangeArrowheads="1"/>
          </p:cNvSpPr>
          <p:nvPr/>
        </p:nvSpPr>
        <p:spPr bwMode="auto">
          <a:xfrm>
            <a:off x="6145213" y="1059582"/>
            <a:ext cx="195103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ko-KR" altLang="en-US" sz="2000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时尚中黑简体" panose="01010104010101010101" pitchFamily="2" charset="-122"/>
              </a:rPr>
              <a:t>실용성</a:t>
            </a:r>
            <a:endParaRPr lang="zh-CN" altLang="en-US" sz="2000" dirty="0">
              <a:solidFill>
                <a:srgbClr val="000000"/>
              </a:solidFill>
              <a:latin typeface="나눔스퀘어_ac ExtraBold" panose="020B0600000101010101" pitchFamily="50" charset="-127"/>
              <a:ea typeface="时尚中黑简体" panose="01010104010101010101" pitchFamily="2" charset="-122"/>
              <a:sym typeface="时尚中黑简体" panose="01010104010101010101" pitchFamily="2" charset="-122"/>
            </a:endParaRPr>
          </a:p>
        </p:txBody>
      </p:sp>
      <p:sp>
        <p:nvSpPr>
          <p:cNvPr id="10252" name="TextBox 14"/>
          <p:cNvSpPr>
            <a:spLocks noChangeArrowheads="1"/>
          </p:cNvSpPr>
          <p:nvPr/>
        </p:nvSpPr>
        <p:spPr bwMode="auto">
          <a:xfrm>
            <a:off x="197923" y="3397190"/>
            <a:ext cx="195262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ko-KR" altLang="en-US" sz="2000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时尚中黑简体" panose="01010104010101010101" pitchFamily="2" charset="-122"/>
              </a:rPr>
              <a:t>중요성</a:t>
            </a:r>
            <a:r>
              <a:rPr lang="en-US" altLang="ko-KR" sz="2000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时尚中黑简体" panose="01010104010101010101" pitchFamily="2" charset="-122"/>
              </a:rPr>
              <a:t>(</a:t>
            </a:r>
            <a:r>
              <a:rPr lang="ko-KR" altLang="en-US" sz="2000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时尚中黑简体" panose="01010104010101010101" pitchFamily="2" charset="-122"/>
              </a:rPr>
              <a:t>필요성</a:t>
            </a:r>
            <a:r>
              <a:rPr lang="en-US" altLang="ko-KR" sz="2000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时尚中黑简体" panose="01010104010101010101" pitchFamily="2" charset="-122"/>
              </a:rPr>
              <a:t>)</a:t>
            </a:r>
            <a:endParaRPr lang="zh-CN" altLang="en-US" sz="2000" dirty="0">
              <a:solidFill>
                <a:srgbClr val="000000"/>
              </a:solidFill>
              <a:latin typeface="나눔스퀘어_ac ExtraBold" panose="020B0600000101010101" pitchFamily="50" charset="-127"/>
              <a:ea typeface="时尚中黑简体" panose="01010104010101010101" pitchFamily="2" charset="-122"/>
              <a:sym typeface="时尚中黑简体" panose="01010104010101010101" pitchFamily="2" charset="-122"/>
            </a:endParaRPr>
          </a:p>
        </p:txBody>
      </p:sp>
      <p:sp>
        <p:nvSpPr>
          <p:cNvPr id="10253" name="TextBox 15"/>
          <p:cNvSpPr>
            <a:spLocks noChangeArrowheads="1"/>
          </p:cNvSpPr>
          <p:nvPr/>
        </p:nvSpPr>
        <p:spPr bwMode="auto">
          <a:xfrm>
            <a:off x="6365379" y="3392644"/>
            <a:ext cx="195103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ko-KR" altLang="en-US" sz="2000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时尚中黑简体" panose="01010104010101010101" pitchFamily="2" charset="-122"/>
              </a:rPr>
              <a:t>완성도</a:t>
            </a:r>
            <a:endParaRPr lang="zh-CN" altLang="en-US" sz="2000" dirty="0">
              <a:solidFill>
                <a:srgbClr val="000000"/>
              </a:solidFill>
              <a:latin typeface="나눔스퀘어_ac ExtraBold" panose="020B0600000101010101" pitchFamily="50" charset="-127"/>
              <a:ea typeface="时尚中黑简体" panose="01010104010101010101" pitchFamily="2" charset="-122"/>
              <a:sym typeface="时尚中黑简体" panose="01010104010101010101" pitchFamily="2" charset="-122"/>
            </a:endParaRPr>
          </a:p>
        </p:txBody>
      </p:sp>
      <p:pic>
        <p:nvPicPr>
          <p:cNvPr id="1032" name="Picture 8" descr="열기구 일러스트에 대한 이미지 검색결과">
            <a:extLst>
              <a:ext uri="{FF2B5EF4-FFF2-40B4-BE49-F238E27FC236}">
                <a16:creationId xmlns:a16="http://schemas.microsoft.com/office/drawing/2014/main" id="{86303ADA-BAC0-43D8-A719-A5D01855F3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4126" y="-132414"/>
            <a:ext cx="1447773" cy="1532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여행 일러스트에 대한 이미지 검색결과">
            <a:extLst>
              <a:ext uri="{FF2B5EF4-FFF2-40B4-BE49-F238E27FC236}">
                <a16:creationId xmlns:a16="http://schemas.microsoft.com/office/drawing/2014/main" id="{538479AF-C993-411B-A168-694C1DFCFC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35375" y1="24382" x2="38875" y2="26148"/>
                        <a14:foregroundMark x1="38000" y1="25265" x2="39625" y2="24912"/>
                        <a14:foregroundMark x1="58000" y1="27739" x2="59125" y2="32332"/>
                        <a14:backgroundMark x1="55500" y1="32155" x2="56250" y2="32155"/>
                        <a14:backgroundMark x1="58250" y1="33216" x2="58250" y2="33216"/>
                        <a14:backgroundMark x1="52375" y1="36042" x2="52375" y2="36042"/>
                        <a14:backgroundMark x1="53375" y1="34629" x2="53375" y2="34629"/>
                        <a14:backgroundMark x1="65875" y1="47880" x2="65875" y2="4788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7585" y="2287823"/>
            <a:ext cx="1821510" cy="1288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矩形 2">
            <a:extLst>
              <a:ext uri="{FF2B5EF4-FFF2-40B4-BE49-F238E27FC236}">
                <a16:creationId xmlns:a16="http://schemas.microsoft.com/office/drawing/2014/main" id="{BC16FC5F-8681-4ECF-AAD6-34084BF10A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2677" y="1519254"/>
            <a:ext cx="2904326" cy="678920"/>
          </a:xfrm>
          <a:prstGeom prst="rect">
            <a:avLst/>
          </a:prstGeom>
          <a:solidFill>
            <a:schemeClr val="tx1">
              <a:alpha val="61961"/>
            </a:schemeClr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 sz="2800" b="1" dirty="0">
              <a:solidFill>
                <a:schemeClr val="bg1">
                  <a:lumMod val="95000"/>
                </a:schemeClr>
              </a:solidFill>
              <a:latin typeface="나눔스퀘어_ac Bold" panose="020B0600000101010101" pitchFamily="50" charset="-127"/>
              <a:ea typeface="时尚中黑简体" panose="01010104010101010101" pitchFamily="2" charset="-122"/>
              <a:sym typeface="时尚中黑简体" panose="01010104010101010101" pitchFamily="2" charset="-12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2462B71-B701-44F5-9B51-5F3053FEB722}"/>
              </a:ext>
            </a:extLst>
          </p:cNvPr>
          <p:cNvSpPr txBox="1"/>
          <p:nvPr/>
        </p:nvSpPr>
        <p:spPr>
          <a:xfrm>
            <a:off x="6084168" y="1582551"/>
            <a:ext cx="29963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여행 </a:t>
            </a:r>
            <a:r>
              <a:rPr lang="ko-KR" altLang="en-US" sz="1600" dirty="0" err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계획시</a:t>
            </a:r>
            <a:r>
              <a:rPr lang="ko-KR" altLang="en-US" sz="16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여러 사이트 방문 </a:t>
            </a:r>
            <a:r>
              <a:rPr lang="en-US" altLang="ko-KR" sz="16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NO!</a:t>
            </a:r>
          </a:p>
          <a:p>
            <a:r>
              <a:rPr lang="ko-KR" altLang="en-US" sz="16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 프로그램 하나로 모든 정보 </a:t>
            </a:r>
            <a:r>
              <a:rPr lang="en-US" altLang="ko-KR" sz="16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GET!</a:t>
            </a:r>
            <a:endParaRPr lang="ko-KR" altLang="en-US" sz="16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7" name="矩形 2">
            <a:extLst>
              <a:ext uri="{FF2B5EF4-FFF2-40B4-BE49-F238E27FC236}">
                <a16:creationId xmlns:a16="http://schemas.microsoft.com/office/drawing/2014/main" id="{286D6771-811D-4DDC-B475-36B2502B6A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6406" y="1520198"/>
            <a:ext cx="2547476" cy="907536"/>
          </a:xfrm>
          <a:prstGeom prst="rect">
            <a:avLst/>
          </a:prstGeom>
          <a:solidFill>
            <a:schemeClr val="tx1">
              <a:alpha val="61961"/>
            </a:schemeClr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 sz="2800" b="1" dirty="0">
              <a:solidFill>
                <a:schemeClr val="bg1">
                  <a:lumMod val="95000"/>
                </a:schemeClr>
              </a:solidFill>
              <a:latin typeface="나눔스퀘어_ac Bold" panose="020B0600000101010101" pitchFamily="50" charset="-127"/>
              <a:ea typeface="时尚中黑简体" panose="01010104010101010101" pitchFamily="2" charset="-122"/>
              <a:sym typeface="时尚中黑简体" panose="01010104010101010101" pitchFamily="2" charset="-122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6286D5A-4DDA-481F-94E6-477BF806DB9F}"/>
              </a:ext>
            </a:extLst>
          </p:cNvPr>
          <p:cNvSpPr txBox="1"/>
          <p:nvPr/>
        </p:nvSpPr>
        <p:spPr>
          <a:xfrm>
            <a:off x="218641" y="1555011"/>
            <a:ext cx="23727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보통</a:t>
            </a:r>
            <a:r>
              <a:rPr lang="en-US" altLang="ko-KR" sz="12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여행 추천 → </a:t>
            </a:r>
            <a:endParaRPr lang="en-US" altLang="ko-KR" sz="12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12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여행지를 정한 후</a:t>
            </a:r>
            <a:r>
              <a:rPr lang="en-US" altLang="ko-KR" sz="12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추천명소 정보 제공</a:t>
            </a:r>
            <a:endParaRPr lang="en-US" altLang="ko-KR" sz="12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12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우리의 </a:t>
            </a:r>
            <a:r>
              <a:rPr lang="en-US" altLang="ko-KR" sz="12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PROGRAM</a:t>
            </a:r>
            <a:r>
              <a:rPr lang="ko-KR" altLang="en-US" sz="12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→</a:t>
            </a:r>
            <a:endParaRPr lang="en-US" altLang="ko-KR" sz="12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12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여행지 정하기 </a:t>
            </a:r>
            <a:r>
              <a:rPr lang="en-US" altLang="ko-KR" sz="12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~ </a:t>
            </a:r>
            <a:r>
              <a:rPr lang="ko-KR" altLang="en-US" sz="12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정보 제공까지</a:t>
            </a:r>
            <a:r>
              <a:rPr lang="en-US" altLang="ko-KR" sz="12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!!</a:t>
            </a:r>
            <a:endParaRPr lang="ko-KR" altLang="en-US" sz="12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9" name="矩形 2">
            <a:extLst>
              <a:ext uri="{FF2B5EF4-FFF2-40B4-BE49-F238E27FC236}">
                <a16:creationId xmlns:a16="http://schemas.microsoft.com/office/drawing/2014/main" id="{E6520B8C-C70D-4FA2-B8FF-DE738EE87A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7923" y="3884056"/>
            <a:ext cx="2640528" cy="933437"/>
          </a:xfrm>
          <a:prstGeom prst="rect">
            <a:avLst/>
          </a:prstGeom>
          <a:solidFill>
            <a:schemeClr val="tx1">
              <a:alpha val="61961"/>
            </a:schemeClr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 sz="2800" b="1" dirty="0">
              <a:solidFill>
                <a:schemeClr val="bg1">
                  <a:lumMod val="95000"/>
                </a:schemeClr>
              </a:solidFill>
              <a:latin typeface="나눔스퀘어_ac Bold" panose="020B0600000101010101" pitchFamily="50" charset="-127"/>
              <a:ea typeface="时尚中黑简体" panose="01010104010101010101" pitchFamily="2" charset="-122"/>
              <a:sym typeface="时尚中黑简体" panose="01010104010101010101" pitchFamily="2" charset="-122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860A7FB-F6FD-4C48-9946-AB3699D392BE}"/>
              </a:ext>
            </a:extLst>
          </p:cNvPr>
          <p:cNvSpPr txBox="1"/>
          <p:nvPr/>
        </p:nvSpPr>
        <p:spPr>
          <a:xfrm>
            <a:off x="210250" y="3943727"/>
            <a:ext cx="26282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여행 </a:t>
            </a:r>
            <a:r>
              <a:rPr lang="en-US" altLang="ko-KR" sz="12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= </a:t>
            </a:r>
            <a:r>
              <a:rPr lang="ko-KR" altLang="en-US" sz="12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남녀노소 많은 사람들의 힐링 방법</a:t>
            </a:r>
            <a:r>
              <a:rPr lang="en-US" altLang="ko-KR" sz="12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!</a:t>
            </a:r>
          </a:p>
          <a:p>
            <a:r>
              <a:rPr lang="en-US" altLang="ko-KR" sz="12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BUT </a:t>
            </a:r>
            <a:r>
              <a:rPr lang="ko-KR" altLang="en-US" sz="12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준비과정 번거로움 → 포기 속출</a:t>
            </a:r>
            <a:endParaRPr lang="en-US" altLang="ko-KR" sz="12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12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우리의 </a:t>
            </a:r>
            <a:r>
              <a:rPr lang="en-US" altLang="ko-KR" sz="12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PROGRAM</a:t>
            </a:r>
            <a:r>
              <a:rPr lang="ko-KR" altLang="en-US" sz="12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으로</a:t>
            </a:r>
            <a:endParaRPr lang="en-US" altLang="ko-KR" sz="12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12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번거로움 없이 계획 구체화 가능</a:t>
            </a:r>
            <a:endParaRPr lang="en-US" altLang="ko-KR" sz="12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ko-KR" altLang="en-US" sz="12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1" name="矩形 2">
            <a:extLst>
              <a:ext uri="{FF2B5EF4-FFF2-40B4-BE49-F238E27FC236}">
                <a16:creationId xmlns:a16="http://schemas.microsoft.com/office/drawing/2014/main" id="{26B8B796-4FA7-4C18-A7DE-055D6B9819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48491" y="3878682"/>
            <a:ext cx="2904325" cy="938811"/>
          </a:xfrm>
          <a:prstGeom prst="rect">
            <a:avLst/>
          </a:prstGeom>
          <a:solidFill>
            <a:schemeClr val="tx1">
              <a:alpha val="61961"/>
            </a:schemeClr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 sz="2800" b="1" dirty="0">
              <a:solidFill>
                <a:schemeClr val="bg1">
                  <a:lumMod val="95000"/>
                </a:schemeClr>
              </a:solidFill>
              <a:latin typeface="나눔스퀘어_ac Bold" panose="020B0600000101010101" pitchFamily="50" charset="-127"/>
              <a:ea typeface="时尚中黑简体" panose="01010104010101010101" pitchFamily="2" charset="-122"/>
              <a:sym typeface="时尚中黑简体" panose="01010104010101010101" pitchFamily="2" charset="-122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63F2556-6FA1-448A-A9F4-15A83551FA60}"/>
              </a:ext>
            </a:extLst>
          </p:cNvPr>
          <p:cNvSpPr txBox="1"/>
          <p:nvPr/>
        </p:nvSpPr>
        <p:spPr>
          <a:xfrm>
            <a:off x="6139981" y="3867895"/>
            <a:ext cx="282641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최대한 다양한 사이트 활용한 정보수집</a:t>
            </a:r>
            <a:endParaRPr lang="en-US" altLang="ko-KR" sz="14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en-US" altLang="ko-KR" sz="14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CODE ERROR </a:t>
            </a:r>
            <a:r>
              <a:rPr lang="ko-KR" altLang="en-US" sz="14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최소화를 위한</a:t>
            </a:r>
            <a:endParaRPr lang="en-US" altLang="ko-KR" sz="14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14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끊임 없는 노력</a:t>
            </a:r>
            <a:endParaRPr lang="en-US" altLang="ko-KR" sz="14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è"/>
            </a:pPr>
            <a:r>
              <a:rPr lang="ko-KR" altLang="en-US" sz="14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Wingdings" panose="05000000000000000000" pitchFamily="2" charset="2"/>
              </a:rPr>
              <a:t>완성도 ↑ ↑</a:t>
            </a:r>
            <a:endParaRPr lang="ko-KR" altLang="en-US" sz="14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2">
            <a:extLst>
              <a:ext uri="{FF2B5EF4-FFF2-40B4-BE49-F238E27FC236}">
                <a16:creationId xmlns:a16="http://schemas.microsoft.com/office/drawing/2014/main" id="{FC9646DB-FB60-4A2A-AD84-C4D20404F3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3508" y="1059583"/>
            <a:ext cx="6516724" cy="3672408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 sz="2800" b="1" dirty="0">
              <a:solidFill>
                <a:schemeClr val="bg1"/>
              </a:solidFill>
              <a:latin typeface="나눔스퀘어_ac Bold" panose="020B0600000101010101" pitchFamily="50" charset="-127"/>
              <a:ea typeface="时尚中黑简体" panose="01010104010101010101" pitchFamily="2" charset="-122"/>
              <a:sym typeface="时尚中黑简体" panose="01010104010101010101" pitchFamily="2" charset="-122"/>
            </a:endParaRPr>
          </a:p>
        </p:txBody>
      </p:sp>
      <p:sp>
        <p:nvSpPr>
          <p:cNvPr id="10" name="矩形 2">
            <a:extLst>
              <a:ext uri="{FF2B5EF4-FFF2-40B4-BE49-F238E27FC236}">
                <a16:creationId xmlns:a16="http://schemas.microsoft.com/office/drawing/2014/main" id="{FA17961C-2213-4CFF-B710-1F024BB544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0194" y="339502"/>
            <a:ext cx="5053934" cy="523875"/>
          </a:xfrm>
          <a:prstGeom prst="rect">
            <a:avLst/>
          </a:prstGeom>
          <a:solidFill>
            <a:srgbClr val="3737FF">
              <a:alpha val="61961"/>
            </a:srgbClr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 sz="2800" b="1" dirty="0">
              <a:solidFill>
                <a:schemeClr val="bg1">
                  <a:lumMod val="95000"/>
                </a:schemeClr>
              </a:solidFill>
              <a:latin typeface="나눔스퀘어_ac Bold" panose="020B0600000101010101" pitchFamily="50" charset="-127"/>
              <a:ea typeface="时尚中黑简体" panose="01010104010101010101" pitchFamily="2" charset="-122"/>
              <a:sym typeface="时尚中黑简体" panose="01010104010101010101" pitchFamily="2" charset="-122"/>
            </a:endParaRPr>
          </a:p>
        </p:txBody>
      </p:sp>
      <p:sp>
        <p:nvSpPr>
          <p:cNvPr id="12291" name="矩形 2"/>
          <p:cNvSpPr>
            <a:spLocks noChangeArrowheads="1"/>
          </p:cNvSpPr>
          <p:nvPr/>
        </p:nvSpPr>
        <p:spPr bwMode="auto">
          <a:xfrm>
            <a:off x="1043608" y="339502"/>
            <a:ext cx="54006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时尚中黑简体" panose="01010104010101010101" pitchFamily="2" charset="-122"/>
              </a:rPr>
              <a:t>아쉬웠던 점 및 희망 및 개선사항</a:t>
            </a:r>
            <a:endParaRPr lang="zh-CN" altLang="en-US" sz="2800" dirty="0">
              <a:solidFill>
                <a:schemeClr val="bg1">
                  <a:lumMod val="95000"/>
                </a:schemeClr>
              </a:solidFill>
              <a:latin typeface="나눔스퀘어_ac ExtraBold" panose="020B0600000101010101" pitchFamily="50" charset="-127"/>
              <a:ea typeface="时尚中黑简体" panose="01010104010101010101" pitchFamily="2" charset="-122"/>
              <a:sym typeface="时尚中黑简体" panose="01010104010101010101" pitchFamily="2" charset="-122"/>
            </a:endParaRPr>
          </a:p>
        </p:txBody>
      </p:sp>
      <p:pic>
        <p:nvPicPr>
          <p:cNvPr id="9" name="Picture 8" descr="열기구 일러스트에 대한 이미지 검색결과">
            <a:extLst>
              <a:ext uri="{FF2B5EF4-FFF2-40B4-BE49-F238E27FC236}">
                <a16:creationId xmlns:a16="http://schemas.microsoft.com/office/drawing/2014/main" id="{A7F17B3A-502F-4612-8228-95E9318121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4126" y="-132414"/>
            <a:ext cx="1447773" cy="1532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58DF6320-B92A-4D7B-967F-B8DF30B0CC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910" b="90960" l="3243" r="89910">
                        <a14:foregroundMark x1="9730" y1="20904" x2="9730" y2="20904"/>
                        <a14:foregroundMark x1="6667" y1="23729" x2="6667" y2="23729"/>
                        <a14:foregroundMark x1="29910" y1="7910" x2="29910" y2="7910"/>
                        <a14:foregroundMark x1="9550" y1="77401" x2="9550" y2="77401"/>
                        <a14:foregroundMark x1="10631" y1="59322" x2="10631" y2="59322"/>
                        <a14:foregroundMark x1="12072" y1="81356" x2="12072" y2="81356"/>
                        <a14:foregroundMark x1="10631" y1="54802" x2="10631" y2="54802"/>
                        <a14:foregroundMark x1="22703" y1="58192" x2="22703" y2="58192"/>
                        <a14:foregroundMark x1="21802" y1="63842" x2="21802" y2="63842"/>
                        <a14:foregroundMark x1="31892" y1="72881" x2="31892" y2="72881"/>
                        <a14:foregroundMark x1="32252" y1="50847" x2="32252" y2="50847"/>
                        <a14:foregroundMark x1="32252" y1="49153" x2="32252" y2="49153"/>
                        <a14:foregroundMark x1="32973" y1="54237" x2="32973" y2="54237"/>
                        <a14:foregroundMark x1="32973" y1="54237" x2="33514" y2="82486"/>
                        <a14:foregroundMark x1="32432" y1="92090" x2="32432" y2="92090"/>
                        <a14:foregroundMark x1="43604" y1="68362" x2="44865" y2="83616"/>
                        <a14:foregroundMark x1="44865" y1="83616" x2="44505" y2="90395"/>
                        <a14:foregroundMark x1="56216" y1="71751" x2="58018" y2="55932"/>
                        <a14:foregroundMark x1="50090" y1="53672" x2="50090" y2="53672"/>
                        <a14:foregroundMark x1="49009" y1="35593" x2="49009" y2="35593"/>
                        <a14:foregroundMark x1="49189" y1="37853" x2="49369" y2="25989"/>
                        <a14:foregroundMark x1="47748" y1="34463" x2="48829" y2="37853"/>
                        <a14:foregroundMark x1="8649" y1="74576" x2="8649" y2="74576"/>
                        <a14:foregroundMark x1="14234" y1="86441" x2="14234" y2="86441"/>
                        <a14:backgroundMark x1="3784" y1="38418" x2="3784" y2="38418"/>
                        <a14:backgroundMark x1="3964" y1="36158" x2="3964" y2="36158"/>
                        <a14:backgroundMark x1="3604" y1="37288" x2="3604" y2="37288"/>
                        <a14:backgroundMark x1="3243" y1="42938" x2="3243" y2="42938"/>
                        <a14:backgroundMark x1="2883" y1="42373" x2="3604" y2="42373"/>
                        <a14:backgroundMark x1="4865" y1="42373" x2="4324" y2="42373"/>
                        <a14:backgroundMark x1="5045" y1="38418" x2="5045" y2="35594"/>
                        <a14:backgroundMark x1="5766" y1="40678" x2="2703" y2="37853"/>
                        <a14:backgroundMark x1="62523" y1="16384" x2="68468" y2="15254"/>
                        <a14:backgroundMark x1="61081" y1="18644" x2="64144" y2="12429"/>
                        <a14:backgroundMark x1="4144" y1="33333" x2="5586" y2="3672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44208" y="3742653"/>
            <a:ext cx="4392488" cy="140084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20DA7C3-F3FC-4EE7-A966-18E9C65C84DB}"/>
              </a:ext>
            </a:extLst>
          </p:cNvPr>
          <p:cNvSpPr txBox="1"/>
          <p:nvPr/>
        </p:nvSpPr>
        <p:spPr>
          <a:xfrm>
            <a:off x="395536" y="1303755"/>
            <a:ext cx="608051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TK-</a:t>
            </a:r>
            <a:r>
              <a:rPr lang="ko-KR" altLang="en-US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Inter </a:t>
            </a:r>
            <a:r>
              <a:rPr lang="ko-KR" altLang="en-US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창의 한계 </a:t>
            </a:r>
            <a:r>
              <a:rPr lang="en-US" altLang="ko-KR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스크롤 구현의 어려움</a:t>
            </a:r>
            <a:r>
              <a:rPr lang="en-US" altLang="ko-KR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→ </a:t>
            </a:r>
            <a:endParaRPr lang="en-US" altLang="ko-KR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		</a:t>
            </a:r>
            <a:r>
              <a:rPr lang="ko-KR" altLang="en-US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많은 정보 한 창에 담기 어려움</a:t>
            </a:r>
            <a:endParaRPr lang="en-US" altLang="ko-KR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228600" indent="-228600">
              <a:buAutoNum type="arabicPeriod"/>
            </a:pPr>
            <a:endParaRPr lang="en-US" altLang="ko-KR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2. TK-Inter </a:t>
            </a:r>
            <a:r>
              <a:rPr lang="ko-KR" altLang="en-US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창의 한계 </a:t>
            </a:r>
            <a:r>
              <a:rPr lang="en-US" altLang="ko-KR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2: </a:t>
            </a:r>
            <a:r>
              <a:rPr lang="ko-KR" altLang="en-US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사진 조정의 어려움 → </a:t>
            </a:r>
            <a:endParaRPr lang="en-US" altLang="ko-KR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lvl="4"/>
            <a:r>
              <a:rPr lang="ko-KR" altLang="en-US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확대 축소만 가능</a:t>
            </a:r>
            <a:r>
              <a:rPr lang="en-US" altLang="ko-KR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세부적 조정 불가</a:t>
            </a:r>
            <a:endParaRPr lang="en-US" altLang="ko-KR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228600" indent="-228600">
              <a:buAutoNum type="arabicPeriod"/>
            </a:pPr>
            <a:endParaRPr lang="en-US" altLang="ko-KR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3. </a:t>
            </a:r>
            <a:r>
              <a:rPr lang="ko-KR" altLang="en-US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내용상의 한계 </a:t>
            </a:r>
            <a:r>
              <a:rPr lang="en-US" altLang="ko-KR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계획 중 여행 경비</a:t>
            </a:r>
            <a:r>
              <a:rPr lang="en-US" altLang="ko-KR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항공권 가격도 조사 계획</a:t>
            </a:r>
            <a:r>
              <a:rPr lang="en-US" altLang="ko-KR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</a:p>
          <a:p>
            <a:pPr lvl="4"/>
            <a:r>
              <a:rPr lang="ko-KR" altLang="en-US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개인차가 커 조사가 어려웠음</a:t>
            </a:r>
            <a:r>
              <a:rPr lang="en-US" altLang="ko-KR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4. </a:t>
            </a:r>
            <a:r>
              <a:rPr lang="ko-KR" altLang="en-US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내용상의 한계 </a:t>
            </a:r>
            <a:r>
              <a:rPr lang="en-US" altLang="ko-KR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 : </a:t>
            </a:r>
            <a:r>
              <a:rPr lang="ko-KR" altLang="en-US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좁은 폭의 정보</a:t>
            </a:r>
            <a:r>
              <a:rPr lang="en-US" altLang="ko-KR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 </a:t>
            </a:r>
            <a:r>
              <a:rPr lang="ko-KR" altLang="en-US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가장 대중적인 정보만 조사</a:t>
            </a:r>
            <a:endParaRPr lang="en-US" altLang="ko-KR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		</a:t>
            </a:r>
            <a:r>
              <a:rPr lang="ko-KR" altLang="en-US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내용 양</a:t>
            </a:r>
            <a:r>
              <a:rPr lang="en-US" altLang="ko-KR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질 개선 위해 많은 시간과 노력이 필요</a:t>
            </a:r>
            <a:endParaRPr lang="en-US" altLang="ko-KR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2">
            <a:extLst>
              <a:ext uri="{FF2B5EF4-FFF2-40B4-BE49-F238E27FC236}">
                <a16:creationId xmlns:a16="http://schemas.microsoft.com/office/drawing/2014/main" id="{54BEB286-75C0-4CAB-BCAD-8359EB5309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0194" y="339502"/>
            <a:ext cx="3528392" cy="523875"/>
          </a:xfrm>
          <a:prstGeom prst="rect">
            <a:avLst/>
          </a:prstGeom>
          <a:solidFill>
            <a:srgbClr val="3737FF">
              <a:alpha val="61961"/>
            </a:srgbClr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 sz="2800" b="1" dirty="0">
              <a:solidFill>
                <a:schemeClr val="bg1">
                  <a:lumMod val="95000"/>
                </a:schemeClr>
              </a:solidFill>
              <a:latin typeface="나눔스퀘어_ac Bold" panose="020B0600000101010101" pitchFamily="50" charset="-127"/>
              <a:ea typeface="时尚中黑简体" panose="01010104010101010101" pitchFamily="2" charset="-122"/>
              <a:sym typeface="时尚中黑简体" panose="01010104010101010101" pitchFamily="2" charset="-122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128" y="555526"/>
            <a:ext cx="7956376" cy="44415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91" name="矩形 2"/>
          <p:cNvSpPr>
            <a:spLocks noChangeArrowheads="1"/>
          </p:cNvSpPr>
          <p:nvPr/>
        </p:nvSpPr>
        <p:spPr bwMode="auto">
          <a:xfrm>
            <a:off x="1118432" y="362729"/>
            <a:ext cx="374332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时尚中黑简体" panose="01010104010101010101" pitchFamily="2" charset="-122"/>
              </a:rPr>
              <a:t>개선 후 기대효과</a:t>
            </a:r>
            <a:endParaRPr lang="zh-CN" altLang="en-US" sz="2400" dirty="0">
              <a:solidFill>
                <a:schemeClr val="bg1">
                  <a:lumMod val="95000"/>
                </a:schemeClr>
              </a:solidFill>
              <a:latin typeface="나눔스퀘어_ac ExtraBold" panose="020B0600000101010101" pitchFamily="50" charset="-127"/>
              <a:ea typeface="时尚中黑简体" panose="01010104010101010101" pitchFamily="2" charset="-122"/>
              <a:sym typeface="时尚中黑简体" panose="01010104010101010101" pitchFamily="2" charset="-122"/>
            </a:endParaRPr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9036" y="2499742"/>
            <a:ext cx="248592" cy="3634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1091" y="1220859"/>
            <a:ext cx="248592" cy="3624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7675" y="2242192"/>
            <a:ext cx="248592" cy="3634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3">
            <a:extLst>
              <a:ext uri="{FF2B5EF4-FFF2-40B4-BE49-F238E27FC236}">
                <a16:creationId xmlns:a16="http://schemas.microsoft.com/office/drawing/2014/main" id="{285C8FA1-D599-4DC7-A2DE-3ED218C4CA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272" y="3025204"/>
            <a:ext cx="248592" cy="3634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3">
            <a:extLst>
              <a:ext uri="{FF2B5EF4-FFF2-40B4-BE49-F238E27FC236}">
                <a16:creationId xmlns:a16="http://schemas.microsoft.com/office/drawing/2014/main" id="{E03AF0FE-92A1-4495-A2DD-46F8265EDF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1971" y="3897968"/>
            <a:ext cx="248592" cy="3634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3">
            <a:extLst>
              <a:ext uri="{FF2B5EF4-FFF2-40B4-BE49-F238E27FC236}">
                <a16:creationId xmlns:a16="http://schemas.microsoft.com/office/drawing/2014/main" id="{DE84BE45-3CC4-4F19-8BFB-12457D9076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104" y="1059582"/>
            <a:ext cx="248592" cy="3634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3">
            <a:extLst>
              <a:ext uri="{FF2B5EF4-FFF2-40B4-BE49-F238E27FC236}">
                <a16:creationId xmlns:a16="http://schemas.microsoft.com/office/drawing/2014/main" id="{89CE9946-B311-4EC6-9B71-8E0416A053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6020" y="1500127"/>
            <a:ext cx="248592" cy="3634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3">
            <a:extLst>
              <a:ext uri="{FF2B5EF4-FFF2-40B4-BE49-F238E27FC236}">
                <a16:creationId xmlns:a16="http://schemas.microsoft.com/office/drawing/2014/main" id="{A3038599-4660-4C70-B720-F64AB5DF4E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7406" y="2208349"/>
            <a:ext cx="248592" cy="3634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3">
            <a:extLst>
              <a:ext uri="{FF2B5EF4-FFF2-40B4-BE49-F238E27FC236}">
                <a16:creationId xmlns:a16="http://schemas.microsoft.com/office/drawing/2014/main" id="{F19A7302-AC3A-44A3-8FDA-09D83AF51E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6696" y="3562002"/>
            <a:ext cx="248592" cy="3634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3">
            <a:extLst>
              <a:ext uri="{FF2B5EF4-FFF2-40B4-BE49-F238E27FC236}">
                <a16:creationId xmlns:a16="http://schemas.microsoft.com/office/drawing/2014/main" id="{07DB8F50-0723-41A6-91AD-F64ECB3976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1758" y="2997237"/>
            <a:ext cx="248592" cy="3634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3">
            <a:extLst>
              <a:ext uri="{FF2B5EF4-FFF2-40B4-BE49-F238E27FC236}">
                <a16:creationId xmlns:a16="http://schemas.microsoft.com/office/drawing/2014/main" id="{83543909-D3EF-4201-A2D2-11D1E603CB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5210" y="3295191"/>
            <a:ext cx="248592" cy="3634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3">
            <a:extLst>
              <a:ext uri="{FF2B5EF4-FFF2-40B4-BE49-F238E27FC236}">
                <a16:creationId xmlns:a16="http://schemas.microsoft.com/office/drawing/2014/main" id="{8C5A3B20-3C63-481D-84F3-7AE67A7EF0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6416" y="1635646"/>
            <a:ext cx="248592" cy="3634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3">
            <a:extLst>
              <a:ext uri="{FF2B5EF4-FFF2-40B4-BE49-F238E27FC236}">
                <a16:creationId xmlns:a16="http://schemas.microsoft.com/office/drawing/2014/main" id="{6C886234-1378-4449-83C2-810C3439F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5976" y="1556508"/>
            <a:ext cx="248592" cy="3634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Picture 3">
            <a:extLst>
              <a:ext uri="{FF2B5EF4-FFF2-40B4-BE49-F238E27FC236}">
                <a16:creationId xmlns:a16="http://schemas.microsoft.com/office/drawing/2014/main" id="{67ED2BBF-02EB-4144-A238-85612488ED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195" y="2136341"/>
            <a:ext cx="248592" cy="3634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Picture 3">
            <a:extLst>
              <a:ext uri="{FF2B5EF4-FFF2-40B4-BE49-F238E27FC236}">
                <a16:creationId xmlns:a16="http://schemas.microsoft.com/office/drawing/2014/main" id="{167AA194-EB77-449D-BE78-859BDC0A2E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3009" y="3025607"/>
            <a:ext cx="248592" cy="3634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3">
            <a:extLst>
              <a:ext uri="{FF2B5EF4-FFF2-40B4-BE49-F238E27FC236}">
                <a16:creationId xmlns:a16="http://schemas.microsoft.com/office/drawing/2014/main" id="{B595495F-EDDD-4EAB-966E-00B16365B8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9335" y="3360638"/>
            <a:ext cx="248592" cy="3634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3">
            <a:extLst>
              <a:ext uri="{FF2B5EF4-FFF2-40B4-BE49-F238E27FC236}">
                <a16:creationId xmlns:a16="http://schemas.microsoft.com/office/drawing/2014/main" id="{1A9842B9-8668-4E18-B72A-6D94C45A8D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7890" y="4406273"/>
            <a:ext cx="248592" cy="3634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" name="Picture 8" descr="열기구 일러스트에 대한 이미지 검색결과">
            <a:extLst>
              <a:ext uri="{FF2B5EF4-FFF2-40B4-BE49-F238E27FC236}">
                <a16:creationId xmlns:a16="http://schemas.microsoft.com/office/drawing/2014/main" id="{1F38FC96-1A85-4EE3-88DE-CAFBC6EDB9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4126" y="-132414"/>
            <a:ext cx="1447773" cy="1532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3230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50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00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Office 主题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lnDef>
  </a:objectDefaults>
  <a:extraClrSchemeLst/>
</a:theme>
</file>

<file path=ppt/theme/theme2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3226</TotalTime>
  <Pages>0</Pages>
  <Words>245</Words>
  <Characters>0</Characters>
  <Application>Microsoft Office PowerPoint</Application>
  <DocSecurity>0</DocSecurity>
  <PresentationFormat>화면 슬라이드 쇼(16:9)</PresentationFormat>
  <Lines>0</Lines>
  <Paragraphs>49</Paragraphs>
  <Slides>10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8" baseType="lpstr">
      <vt:lpstr>나눔스퀘어_ac Bold</vt:lpstr>
      <vt:lpstr>나눔스퀘어_ac ExtraBold</vt:lpstr>
      <vt:lpstr>나눔스퀘어_ac Light</vt:lpstr>
      <vt:lpstr>时尚中黑简体</vt:lpstr>
      <vt:lpstr>Arial</vt:lpstr>
      <vt:lpstr>Calibri</vt:lpstr>
      <vt:lpstr>Wingdings</vt:lpstr>
      <vt:lpstr>Office 主题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성시연</cp:lastModifiedBy>
  <cp:revision>46</cp:revision>
  <dcterms:created xsi:type="dcterms:W3CDTF">2013-09-05T05:13:00Z</dcterms:created>
  <dcterms:modified xsi:type="dcterms:W3CDTF">2019-12-02T04:04:43Z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2052-9.1.0.5108</vt:lpwstr>
  </property>
</Properties>
</file>